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5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16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717" r:id="rId2"/>
    <p:sldId id="809" r:id="rId3"/>
    <p:sldId id="812" r:id="rId4"/>
    <p:sldId id="813" r:id="rId5"/>
    <p:sldId id="818" r:id="rId6"/>
    <p:sldId id="883" r:id="rId7"/>
    <p:sldId id="820" r:id="rId8"/>
    <p:sldId id="1020" r:id="rId9"/>
    <p:sldId id="826" r:id="rId10"/>
    <p:sldId id="827" r:id="rId11"/>
    <p:sldId id="831" r:id="rId12"/>
    <p:sldId id="833" r:id="rId13"/>
    <p:sldId id="837" r:id="rId14"/>
    <p:sldId id="838" r:id="rId15"/>
    <p:sldId id="857" r:id="rId16"/>
    <p:sldId id="860" r:id="rId17"/>
    <p:sldId id="861" r:id="rId18"/>
    <p:sldId id="862" r:id="rId19"/>
    <p:sldId id="885" r:id="rId20"/>
    <p:sldId id="983" r:id="rId21"/>
    <p:sldId id="1144" r:id="rId22"/>
    <p:sldId id="1145" r:id="rId23"/>
    <p:sldId id="867" r:id="rId24"/>
    <p:sldId id="1072" r:id="rId25"/>
    <p:sldId id="968" r:id="rId26"/>
    <p:sldId id="1156" r:id="rId27"/>
    <p:sldId id="1157" r:id="rId28"/>
    <p:sldId id="1158" r:id="rId29"/>
    <p:sldId id="1159" r:id="rId30"/>
    <p:sldId id="1160" r:id="rId31"/>
    <p:sldId id="1161" r:id="rId32"/>
    <p:sldId id="1162" r:id="rId33"/>
    <p:sldId id="1163" r:id="rId34"/>
    <p:sldId id="1164" r:id="rId35"/>
    <p:sldId id="1165" r:id="rId36"/>
    <p:sldId id="1166" r:id="rId37"/>
    <p:sldId id="1167" r:id="rId38"/>
    <p:sldId id="1168" r:id="rId39"/>
    <p:sldId id="1169" r:id="rId40"/>
    <p:sldId id="1170" r:id="rId41"/>
    <p:sldId id="1172" r:id="rId42"/>
    <p:sldId id="1173" r:id="rId43"/>
    <p:sldId id="1175" r:id="rId44"/>
    <p:sldId id="1176" r:id="rId45"/>
    <p:sldId id="1202" r:id="rId46"/>
    <p:sldId id="1203" r:id="rId47"/>
    <p:sldId id="1217" r:id="rId48"/>
    <p:sldId id="1218" r:id="rId49"/>
    <p:sldId id="1219" r:id="rId50"/>
    <p:sldId id="1220" r:id="rId51"/>
    <p:sldId id="1221" r:id="rId52"/>
    <p:sldId id="1222" r:id="rId53"/>
    <p:sldId id="1223" r:id="rId54"/>
    <p:sldId id="1224" r:id="rId55"/>
    <p:sldId id="1225" r:id="rId56"/>
    <p:sldId id="1226" r:id="rId57"/>
    <p:sldId id="1227" r:id="rId58"/>
    <p:sldId id="1228" r:id="rId59"/>
    <p:sldId id="1229" r:id="rId60"/>
    <p:sldId id="1230" r:id="rId61"/>
    <p:sldId id="1231" r:id="rId62"/>
    <p:sldId id="1244" r:id="rId63"/>
    <p:sldId id="1128" r:id="rId64"/>
  </p:sldIdLst>
  <p:sldSz cx="9144000" cy="6858000" type="screen4x3"/>
  <p:notesSz cx="7132638" cy="9418638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D600"/>
    <a:srgbClr val="009900"/>
    <a:srgbClr val="CCCCFF"/>
    <a:srgbClr val="CC99FF"/>
    <a:srgbClr val="FFFF99"/>
    <a:srgbClr val="FFFF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3" autoAdjust="0"/>
    <p:restoredTop sz="89076" autoAdjust="0"/>
  </p:normalViewPr>
  <p:slideViewPr>
    <p:cSldViewPr>
      <p:cViewPr varScale="1">
        <p:scale>
          <a:sx n="66" d="100"/>
          <a:sy n="66" d="100"/>
        </p:scale>
        <p:origin x="12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#2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#2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#2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#2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7CC98B-6C6C-4AEA-85B7-7F39542657AB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pPr rtl="1"/>
          <a:endParaRPr lang="fa-IR"/>
        </a:p>
      </dgm:t>
    </dgm:pt>
    <dgm:pt modelId="{0CB237E2-403B-4A67-9335-C7AA9F4A6A7B}">
      <dgm:prSet phldrT="[Text]"/>
      <dgm:spPr/>
      <dgm:t>
        <a:bodyPr/>
        <a:lstStyle/>
        <a:p>
          <a:pPr algn="ctr" rtl="1"/>
          <a:r>
            <a:rPr lang="fa-IR" dirty="0" smtClean="0">
              <a:cs typeface="B Titr" pitchFamily="2" charset="-78"/>
            </a:rPr>
            <a:t>ماژولهای </a:t>
          </a:r>
          <a:r>
            <a:rPr lang="ar-SA" dirty="0" smtClean="0">
              <a:cs typeface="B Titr" pitchFamily="2" charset="-78"/>
            </a:rPr>
            <a:t>نرم افزاری كه تحت وب منتشر شده، شناسائی و مورد فراخوانی قرار می گیرند</a:t>
          </a:r>
          <a:endParaRPr lang="fa-IR" dirty="0">
            <a:cs typeface="B Titr" pitchFamily="2" charset="-78"/>
          </a:endParaRPr>
        </a:p>
      </dgm:t>
    </dgm:pt>
    <dgm:pt modelId="{737CD671-ADB8-40FB-A70B-F7A1C84AD422}" type="parTrans" cxnId="{7E1794E0-8242-493B-9A4B-1BCDEB319F1A}">
      <dgm:prSet/>
      <dgm:spPr/>
      <dgm:t>
        <a:bodyPr/>
        <a:lstStyle/>
        <a:p>
          <a:pPr algn="ctr" rtl="1"/>
          <a:endParaRPr lang="fa-IR">
            <a:cs typeface="B Titr" pitchFamily="2" charset="-78"/>
          </a:endParaRPr>
        </a:p>
      </dgm:t>
    </dgm:pt>
    <dgm:pt modelId="{49CA1CF1-6574-4950-90A7-7ADFE0E73E6C}" type="sibTrans" cxnId="{7E1794E0-8242-493B-9A4B-1BCDEB319F1A}">
      <dgm:prSet/>
      <dgm:spPr/>
      <dgm:t>
        <a:bodyPr/>
        <a:lstStyle/>
        <a:p>
          <a:pPr algn="ctr" rtl="1"/>
          <a:endParaRPr lang="fa-IR">
            <a:cs typeface="B Titr" pitchFamily="2" charset="-78"/>
          </a:endParaRPr>
        </a:p>
      </dgm:t>
    </dgm:pt>
    <dgm:pt modelId="{3B2166D3-558F-497C-9BB5-F0D024464401}">
      <dgm:prSet/>
      <dgm:spPr/>
      <dgm:t>
        <a:bodyPr/>
        <a:lstStyle/>
        <a:p>
          <a:pPr algn="ctr" rtl="1"/>
          <a:r>
            <a:rPr lang="ar-SA" smtClean="0">
              <a:cs typeface="B Titr" pitchFamily="2" charset="-78"/>
            </a:rPr>
            <a:t>مستقل از سكو و زبان هستند</a:t>
          </a:r>
          <a:endParaRPr lang="ar-SA" dirty="0" smtClean="0">
            <a:cs typeface="B Titr" pitchFamily="2" charset="-78"/>
          </a:endParaRPr>
        </a:p>
      </dgm:t>
    </dgm:pt>
    <dgm:pt modelId="{738D0EE4-1F9F-496C-A0F1-2E3B82B02C01}" type="parTrans" cxnId="{27B650EC-1756-43E1-AB41-F9F7394D7EC8}">
      <dgm:prSet/>
      <dgm:spPr/>
      <dgm:t>
        <a:bodyPr/>
        <a:lstStyle/>
        <a:p>
          <a:pPr algn="ctr" rtl="1"/>
          <a:endParaRPr lang="fa-IR">
            <a:cs typeface="B Titr" pitchFamily="2" charset="-78"/>
          </a:endParaRPr>
        </a:p>
      </dgm:t>
    </dgm:pt>
    <dgm:pt modelId="{5B79023D-C947-4E16-B850-80BC76675BF5}" type="sibTrans" cxnId="{27B650EC-1756-43E1-AB41-F9F7394D7EC8}">
      <dgm:prSet/>
      <dgm:spPr/>
      <dgm:t>
        <a:bodyPr/>
        <a:lstStyle/>
        <a:p>
          <a:pPr algn="ctr" rtl="1"/>
          <a:endParaRPr lang="fa-IR">
            <a:cs typeface="B Titr" pitchFamily="2" charset="-78"/>
          </a:endParaRPr>
        </a:p>
      </dgm:t>
    </dgm:pt>
    <dgm:pt modelId="{1E333F85-7563-4A8D-953A-5D122597CB1F}">
      <dgm:prSet/>
      <dgm:spPr/>
      <dgm:t>
        <a:bodyPr/>
        <a:lstStyle/>
        <a:p>
          <a:pPr algn="ctr" rtl="1"/>
          <a:r>
            <a:rPr lang="fa-IR" smtClean="0">
              <a:cs typeface="B Titr" pitchFamily="2" charset="-78"/>
            </a:rPr>
            <a:t>مولفه های تشکیل دهنده </a:t>
          </a:r>
          <a:r>
            <a:rPr lang="ar-SA" smtClean="0">
              <a:cs typeface="B Titr" pitchFamily="2" charset="-78"/>
            </a:rPr>
            <a:t>معماری سرویس گرا می باشند</a:t>
          </a:r>
          <a:endParaRPr lang="ar-SA" dirty="0" smtClean="0">
            <a:cs typeface="B Titr" pitchFamily="2" charset="-78"/>
          </a:endParaRPr>
        </a:p>
      </dgm:t>
    </dgm:pt>
    <dgm:pt modelId="{34BFCC07-9541-4F67-837C-A088CD4665B0}" type="parTrans" cxnId="{0797B9CE-30C3-4E12-A852-3AE3801B2868}">
      <dgm:prSet/>
      <dgm:spPr/>
      <dgm:t>
        <a:bodyPr/>
        <a:lstStyle/>
        <a:p>
          <a:pPr algn="ctr" rtl="1"/>
          <a:endParaRPr lang="fa-IR">
            <a:cs typeface="B Titr" pitchFamily="2" charset="-78"/>
          </a:endParaRPr>
        </a:p>
      </dgm:t>
    </dgm:pt>
    <dgm:pt modelId="{9AB20114-7E35-4224-B11A-62024C666594}" type="sibTrans" cxnId="{0797B9CE-30C3-4E12-A852-3AE3801B2868}">
      <dgm:prSet/>
      <dgm:spPr/>
      <dgm:t>
        <a:bodyPr/>
        <a:lstStyle/>
        <a:p>
          <a:pPr algn="ctr" rtl="1"/>
          <a:endParaRPr lang="fa-IR">
            <a:cs typeface="B Titr" pitchFamily="2" charset="-78"/>
          </a:endParaRPr>
        </a:p>
      </dgm:t>
    </dgm:pt>
    <dgm:pt modelId="{B43DC67D-FEF3-4AA2-99BB-2A350D23651E}">
      <dgm:prSet/>
      <dgm:spPr/>
      <dgm:t>
        <a:bodyPr/>
        <a:lstStyle/>
        <a:p>
          <a:pPr algn="ctr" rtl="1"/>
          <a:r>
            <a:rPr lang="fa-IR" dirty="0" smtClean="0">
              <a:cs typeface="B Titr" pitchFamily="2" charset="-78"/>
            </a:rPr>
            <a:t>به زبان ماشین(سیستم) هستند</a:t>
          </a:r>
          <a:endParaRPr lang="ar-SA" dirty="0" smtClean="0">
            <a:cs typeface="B Titr" pitchFamily="2" charset="-78"/>
          </a:endParaRPr>
        </a:p>
      </dgm:t>
    </dgm:pt>
    <dgm:pt modelId="{6C00F7ED-D6A8-4582-B0F6-F7AF9E862444}" type="parTrans" cxnId="{4F1D731C-6509-4C09-8524-546F9A2958EF}">
      <dgm:prSet/>
      <dgm:spPr/>
      <dgm:t>
        <a:bodyPr/>
        <a:lstStyle/>
        <a:p>
          <a:pPr algn="ctr" rtl="1"/>
          <a:endParaRPr lang="fa-IR">
            <a:cs typeface="B Titr" pitchFamily="2" charset="-78"/>
          </a:endParaRPr>
        </a:p>
      </dgm:t>
    </dgm:pt>
    <dgm:pt modelId="{AE13BC84-D795-40CA-9F98-027BBA773A86}" type="sibTrans" cxnId="{4F1D731C-6509-4C09-8524-546F9A2958EF}">
      <dgm:prSet/>
      <dgm:spPr/>
      <dgm:t>
        <a:bodyPr/>
        <a:lstStyle/>
        <a:p>
          <a:pPr algn="ctr" rtl="1"/>
          <a:endParaRPr lang="fa-IR">
            <a:cs typeface="B Titr" pitchFamily="2" charset="-78"/>
          </a:endParaRPr>
        </a:p>
      </dgm:t>
    </dgm:pt>
    <dgm:pt modelId="{2BE14480-1D87-436A-95EF-62C1060E333E}">
      <dgm:prSet/>
      <dgm:spPr/>
      <dgm:t>
        <a:bodyPr/>
        <a:lstStyle/>
        <a:p>
          <a:pPr algn="ctr" rtl="1"/>
          <a:r>
            <a:rPr lang="ar-SA" smtClean="0">
              <a:cs typeface="B Titr" pitchFamily="2" charset="-78"/>
            </a:rPr>
            <a:t>خود شمول هستند</a:t>
          </a:r>
          <a:endParaRPr lang="ar-SA" dirty="0" smtClean="0">
            <a:cs typeface="B Titr" pitchFamily="2" charset="-78"/>
          </a:endParaRPr>
        </a:p>
      </dgm:t>
    </dgm:pt>
    <dgm:pt modelId="{00126B64-06C3-485B-AF19-83E4776E12C8}" type="parTrans" cxnId="{B85CF6E0-2E03-4129-A248-A324C75610B0}">
      <dgm:prSet/>
      <dgm:spPr/>
      <dgm:t>
        <a:bodyPr/>
        <a:lstStyle/>
        <a:p>
          <a:pPr algn="ctr" rtl="1"/>
          <a:endParaRPr lang="fa-IR">
            <a:cs typeface="B Titr" pitchFamily="2" charset="-78"/>
          </a:endParaRPr>
        </a:p>
      </dgm:t>
    </dgm:pt>
    <dgm:pt modelId="{563442B3-4FE5-4D86-8CE6-BB272C298699}" type="sibTrans" cxnId="{B85CF6E0-2E03-4129-A248-A324C75610B0}">
      <dgm:prSet/>
      <dgm:spPr/>
      <dgm:t>
        <a:bodyPr/>
        <a:lstStyle/>
        <a:p>
          <a:pPr algn="ctr" rtl="1"/>
          <a:endParaRPr lang="fa-IR">
            <a:cs typeface="B Titr" pitchFamily="2" charset="-78"/>
          </a:endParaRPr>
        </a:p>
      </dgm:t>
    </dgm:pt>
    <dgm:pt modelId="{D6A3B478-CEA1-4D25-9D2A-95A41762555F}">
      <dgm:prSet/>
      <dgm:spPr/>
      <dgm:t>
        <a:bodyPr/>
        <a:lstStyle/>
        <a:p>
          <a:pPr algn="ctr" rtl="1"/>
          <a:r>
            <a:rPr lang="ar-SA" smtClean="0">
              <a:cs typeface="B Titr" pitchFamily="2" charset="-78"/>
            </a:rPr>
            <a:t>خود توصیف هستند.</a:t>
          </a:r>
          <a:endParaRPr lang="ar-SA" dirty="0" smtClean="0">
            <a:cs typeface="B Titr" pitchFamily="2" charset="-78"/>
          </a:endParaRPr>
        </a:p>
      </dgm:t>
    </dgm:pt>
    <dgm:pt modelId="{5C12B19E-4697-4E31-A849-73C1A0A7AE0C}" type="parTrans" cxnId="{5954450F-6C8D-459E-9630-7E49EA28A038}">
      <dgm:prSet/>
      <dgm:spPr/>
      <dgm:t>
        <a:bodyPr/>
        <a:lstStyle/>
        <a:p>
          <a:pPr algn="ctr" rtl="1"/>
          <a:endParaRPr lang="fa-IR">
            <a:cs typeface="B Titr" pitchFamily="2" charset="-78"/>
          </a:endParaRPr>
        </a:p>
      </dgm:t>
    </dgm:pt>
    <dgm:pt modelId="{A782C42C-0C22-4BE3-A8A4-CE2F5A66930C}" type="sibTrans" cxnId="{5954450F-6C8D-459E-9630-7E49EA28A038}">
      <dgm:prSet/>
      <dgm:spPr/>
      <dgm:t>
        <a:bodyPr/>
        <a:lstStyle/>
        <a:p>
          <a:pPr algn="ctr" rtl="1"/>
          <a:endParaRPr lang="fa-IR">
            <a:cs typeface="B Titr" pitchFamily="2" charset="-78"/>
          </a:endParaRPr>
        </a:p>
      </dgm:t>
    </dgm:pt>
    <dgm:pt modelId="{A0AB034D-C29B-43E9-BA27-B1FEA57AD13D}" type="pres">
      <dgm:prSet presAssocID="{667CC98B-6C6C-4AEA-85B7-7F39542657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6218F42C-4A2D-4E7B-B373-856AEC5A37C0}" type="pres">
      <dgm:prSet presAssocID="{0CB237E2-403B-4A67-9335-C7AA9F4A6A7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205D9FE-B522-42C8-9A90-62A673395751}" type="pres">
      <dgm:prSet presAssocID="{49CA1CF1-6574-4950-90A7-7ADFE0E73E6C}" presName="spacer" presStyleCnt="0"/>
      <dgm:spPr/>
    </dgm:pt>
    <dgm:pt modelId="{9770553A-1252-4242-8CD3-91614895F361}" type="pres">
      <dgm:prSet presAssocID="{3B2166D3-558F-497C-9BB5-F0D02446440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13B21AC-309F-4D5A-B536-7E354CF79927}" type="pres">
      <dgm:prSet presAssocID="{5B79023D-C947-4E16-B850-80BC76675BF5}" presName="spacer" presStyleCnt="0"/>
      <dgm:spPr/>
    </dgm:pt>
    <dgm:pt modelId="{73A585C5-A50C-4176-9790-ADB6646D8204}" type="pres">
      <dgm:prSet presAssocID="{1E333F85-7563-4A8D-953A-5D122597CB1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4514232-CF46-42D5-8650-23255CEB1811}" type="pres">
      <dgm:prSet presAssocID="{9AB20114-7E35-4224-B11A-62024C666594}" presName="spacer" presStyleCnt="0"/>
      <dgm:spPr/>
    </dgm:pt>
    <dgm:pt modelId="{10CC820B-1A2A-4415-990D-C4DC7D8588CB}" type="pres">
      <dgm:prSet presAssocID="{B43DC67D-FEF3-4AA2-99BB-2A350D23651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B614E3A-5165-4A93-B148-EC984673B77B}" type="pres">
      <dgm:prSet presAssocID="{AE13BC84-D795-40CA-9F98-027BBA773A86}" presName="spacer" presStyleCnt="0"/>
      <dgm:spPr/>
    </dgm:pt>
    <dgm:pt modelId="{C49B40E0-2BE2-4F24-9C4A-70573F5240D8}" type="pres">
      <dgm:prSet presAssocID="{2BE14480-1D87-436A-95EF-62C1060E333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39DC3F8-037E-494F-A54A-63E542DB3E95}" type="pres">
      <dgm:prSet presAssocID="{563442B3-4FE5-4D86-8CE6-BB272C298699}" presName="spacer" presStyleCnt="0"/>
      <dgm:spPr/>
    </dgm:pt>
    <dgm:pt modelId="{95BE93B6-E0AF-45FE-AAE1-BA4FE3CC3E00}" type="pres">
      <dgm:prSet presAssocID="{D6A3B478-CEA1-4D25-9D2A-95A41762555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7E1794E0-8242-493B-9A4B-1BCDEB319F1A}" srcId="{667CC98B-6C6C-4AEA-85B7-7F39542657AB}" destId="{0CB237E2-403B-4A67-9335-C7AA9F4A6A7B}" srcOrd="0" destOrd="0" parTransId="{737CD671-ADB8-40FB-A70B-F7A1C84AD422}" sibTransId="{49CA1CF1-6574-4950-90A7-7ADFE0E73E6C}"/>
    <dgm:cxn modelId="{B85CF6E0-2E03-4129-A248-A324C75610B0}" srcId="{667CC98B-6C6C-4AEA-85B7-7F39542657AB}" destId="{2BE14480-1D87-436A-95EF-62C1060E333E}" srcOrd="4" destOrd="0" parTransId="{00126B64-06C3-485B-AF19-83E4776E12C8}" sibTransId="{563442B3-4FE5-4D86-8CE6-BB272C298699}"/>
    <dgm:cxn modelId="{4F1D731C-6509-4C09-8524-546F9A2958EF}" srcId="{667CC98B-6C6C-4AEA-85B7-7F39542657AB}" destId="{B43DC67D-FEF3-4AA2-99BB-2A350D23651E}" srcOrd="3" destOrd="0" parTransId="{6C00F7ED-D6A8-4582-B0F6-F7AF9E862444}" sibTransId="{AE13BC84-D795-40CA-9F98-027BBA773A86}"/>
    <dgm:cxn modelId="{55DB804A-0A7D-45AC-A321-B41E0184B81F}" type="presOf" srcId="{1E333F85-7563-4A8D-953A-5D122597CB1F}" destId="{73A585C5-A50C-4176-9790-ADB6646D8204}" srcOrd="0" destOrd="0" presId="urn:microsoft.com/office/officeart/2005/8/layout/vList2"/>
    <dgm:cxn modelId="{5954450F-6C8D-459E-9630-7E49EA28A038}" srcId="{667CC98B-6C6C-4AEA-85B7-7F39542657AB}" destId="{D6A3B478-CEA1-4D25-9D2A-95A41762555F}" srcOrd="5" destOrd="0" parTransId="{5C12B19E-4697-4E31-A849-73C1A0A7AE0C}" sibTransId="{A782C42C-0C22-4BE3-A8A4-CE2F5A66930C}"/>
    <dgm:cxn modelId="{650EEC51-F8AE-4061-BE41-6D4103C85989}" type="presOf" srcId="{0CB237E2-403B-4A67-9335-C7AA9F4A6A7B}" destId="{6218F42C-4A2D-4E7B-B373-856AEC5A37C0}" srcOrd="0" destOrd="0" presId="urn:microsoft.com/office/officeart/2005/8/layout/vList2"/>
    <dgm:cxn modelId="{27B650EC-1756-43E1-AB41-F9F7394D7EC8}" srcId="{667CC98B-6C6C-4AEA-85B7-7F39542657AB}" destId="{3B2166D3-558F-497C-9BB5-F0D024464401}" srcOrd="1" destOrd="0" parTransId="{738D0EE4-1F9F-496C-A0F1-2E3B82B02C01}" sibTransId="{5B79023D-C947-4E16-B850-80BC76675BF5}"/>
    <dgm:cxn modelId="{90743580-6941-49EC-B590-9565EAA18938}" type="presOf" srcId="{B43DC67D-FEF3-4AA2-99BB-2A350D23651E}" destId="{10CC820B-1A2A-4415-990D-C4DC7D8588CB}" srcOrd="0" destOrd="0" presId="urn:microsoft.com/office/officeart/2005/8/layout/vList2"/>
    <dgm:cxn modelId="{FB19AC04-688C-4A1A-8690-D9B98B9026DE}" type="presOf" srcId="{667CC98B-6C6C-4AEA-85B7-7F39542657AB}" destId="{A0AB034D-C29B-43E9-BA27-B1FEA57AD13D}" srcOrd="0" destOrd="0" presId="urn:microsoft.com/office/officeart/2005/8/layout/vList2"/>
    <dgm:cxn modelId="{CD21269D-59AB-41AD-A6AC-AFC70D9202B4}" type="presOf" srcId="{D6A3B478-CEA1-4D25-9D2A-95A41762555F}" destId="{95BE93B6-E0AF-45FE-AAE1-BA4FE3CC3E00}" srcOrd="0" destOrd="0" presId="urn:microsoft.com/office/officeart/2005/8/layout/vList2"/>
    <dgm:cxn modelId="{9CFA25BA-22B5-4996-B73C-BB4C441F4687}" type="presOf" srcId="{2BE14480-1D87-436A-95EF-62C1060E333E}" destId="{C49B40E0-2BE2-4F24-9C4A-70573F5240D8}" srcOrd="0" destOrd="0" presId="urn:microsoft.com/office/officeart/2005/8/layout/vList2"/>
    <dgm:cxn modelId="{0797B9CE-30C3-4E12-A852-3AE3801B2868}" srcId="{667CC98B-6C6C-4AEA-85B7-7F39542657AB}" destId="{1E333F85-7563-4A8D-953A-5D122597CB1F}" srcOrd="2" destOrd="0" parTransId="{34BFCC07-9541-4F67-837C-A088CD4665B0}" sibTransId="{9AB20114-7E35-4224-B11A-62024C666594}"/>
    <dgm:cxn modelId="{D95517EC-057D-4BC4-B296-4ABB9D93DF23}" type="presOf" srcId="{3B2166D3-558F-497C-9BB5-F0D024464401}" destId="{9770553A-1252-4242-8CD3-91614895F361}" srcOrd="0" destOrd="0" presId="urn:microsoft.com/office/officeart/2005/8/layout/vList2"/>
    <dgm:cxn modelId="{20137CA6-BDA2-4B19-8F2D-16693CB8D910}" type="presParOf" srcId="{A0AB034D-C29B-43E9-BA27-B1FEA57AD13D}" destId="{6218F42C-4A2D-4E7B-B373-856AEC5A37C0}" srcOrd="0" destOrd="0" presId="urn:microsoft.com/office/officeart/2005/8/layout/vList2"/>
    <dgm:cxn modelId="{A9CFA4E1-A9E8-4A0A-A605-C34B08F5DB38}" type="presParOf" srcId="{A0AB034D-C29B-43E9-BA27-B1FEA57AD13D}" destId="{D205D9FE-B522-42C8-9A90-62A673395751}" srcOrd="1" destOrd="0" presId="urn:microsoft.com/office/officeart/2005/8/layout/vList2"/>
    <dgm:cxn modelId="{CEE9CAB9-D702-4DE3-A529-C267E76B3A01}" type="presParOf" srcId="{A0AB034D-C29B-43E9-BA27-B1FEA57AD13D}" destId="{9770553A-1252-4242-8CD3-91614895F361}" srcOrd="2" destOrd="0" presId="urn:microsoft.com/office/officeart/2005/8/layout/vList2"/>
    <dgm:cxn modelId="{8DFF19D6-4346-4DCC-BAA1-94A3DC1E0DCF}" type="presParOf" srcId="{A0AB034D-C29B-43E9-BA27-B1FEA57AD13D}" destId="{413B21AC-309F-4D5A-B536-7E354CF79927}" srcOrd="3" destOrd="0" presId="urn:microsoft.com/office/officeart/2005/8/layout/vList2"/>
    <dgm:cxn modelId="{A41D4D5A-83F6-4B4C-B781-7D57851238B0}" type="presParOf" srcId="{A0AB034D-C29B-43E9-BA27-B1FEA57AD13D}" destId="{73A585C5-A50C-4176-9790-ADB6646D8204}" srcOrd="4" destOrd="0" presId="urn:microsoft.com/office/officeart/2005/8/layout/vList2"/>
    <dgm:cxn modelId="{520E4CA3-3B17-40F5-800B-C9A7EE2C4123}" type="presParOf" srcId="{A0AB034D-C29B-43E9-BA27-B1FEA57AD13D}" destId="{24514232-CF46-42D5-8650-23255CEB1811}" srcOrd="5" destOrd="0" presId="urn:microsoft.com/office/officeart/2005/8/layout/vList2"/>
    <dgm:cxn modelId="{0B771DC3-6C63-4F2C-A721-D4DB724AAA80}" type="presParOf" srcId="{A0AB034D-C29B-43E9-BA27-B1FEA57AD13D}" destId="{10CC820B-1A2A-4415-990D-C4DC7D8588CB}" srcOrd="6" destOrd="0" presId="urn:microsoft.com/office/officeart/2005/8/layout/vList2"/>
    <dgm:cxn modelId="{A4D1611F-B904-4C7C-8680-956723E496E3}" type="presParOf" srcId="{A0AB034D-C29B-43E9-BA27-B1FEA57AD13D}" destId="{DB614E3A-5165-4A93-B148-EC984673B77B}" srcOrd="7" destOrd="0" presId="urn:microsoft.com/office/officeart/2005/8/layout/vList2"/>
    <dgm:cxn modelId="{285B1753-BEAA-4C2D-AB26-F1AD4E1C1523}" type="presParOf" srcId="{A0AB034D-C29B-43E9-BA27-B1FEA57AD13D}" destId="{C49B40E0-2BE2-4F24-9C4A-70573F5240D8}" srcOrd="8" destOrd="0" presId="urn:microsoft.com/office/officeart/2005/8/layout/vList2"/>
    <dgm:cxn modelId="{0522DAB8-6F86-4A20-A8E4-7845979B54C0}" type="presParOf" srcId="{A0AB034D-C29B-43E9-BA27-B1FEA57AD13D}" destId="{539DC3F8-037E-494F-A54A-63E542DB3E95}" srcOrd="9" destOrd="0" presId="urn:microsoft.com/office/officeart/2005/8/layout/vList2"/>
    <dgm:cxn modelId="{DBC650A2-F1E8-4F2C-BF2B-62880F1223B9}" type="presParOf" srcId="{A0AB034D-C29B-43E9-BA27-B1FEA57AD13D}" destId="{95BE93B6-E0AF-45FE-AAE1-BA4FE3CC3E0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2C9721A-2390-4858-A248-1606F6105EEA}" type="doc">
      <dgm:prSet loTypeId="urn:microsoft.com/office/officeart/2005/8/layout/equation1" loCatId="process" qsTypeId="urn:microsoft.com/office/officeart/2005/8/quickstyle/simple1" qsCatId="simple" csTypeId="urn:microsoft.com/office/officeart/2005/8/colors/accent4_2" csCatId="accent4" phldr="1"/>
      <dgm:spPr/>
    </dgm:pt>
    <dgm:pt modelId="{3D94BF22-4E61-4E61-8DE9-A49A3D082ED3}">
      <dgm:prSet phldrT="[Text]" custT="1"/>
      <dgm:spPr/>
      <dgm:t>
        <a:bodyPr/>
        <a:lstStyle/>
        <a:p>
          <a:r>
            <a:rPr lang="fa-IR" sz="3200" dirty="0" smtClean="0">
              <a:cs typeface="B Titr" pitchFamily="2" charset="-78"/>
            </a:rPr>
            <a:t>مدیریت و بهبود فرایندها</a:t>
          </a:r>
          <a:endParaRPr lang="en-US" sz="3200" dirty="0">
            <a:cs typeface="B Titr" pitchFamily="2" charset="-78"/>
          </a:endParaRPr>
        </a:p>
      </dgm:t>
    </dgm:pt>
    <dgm:pt modelId="{AC2F1F1C-7252-4235-AF9D-0194D4EC4469}" type="parTrans" cxnId="{5E49DC26-8F80-4C47-9B85-3E342E53AE38}">
      <dgm:prSet/>
      <dgm:spPr/>
      <dgm:t>
        <a:bodyPr/>
        <a:lstStyle/>
        <a:p>
          <a:endParaRPr lang="en-US">
            <a:cs typeface="B Titr" pitchFamily="2" charset="-78"/>
          </a:endParaRPr>
        </a:p>
      </dgm:t>
    </dgm:pt>
    <dgm:pt modelId="{D5579172-784D-4B4A-A1E5-EF7F99DA5FF7}" type="sibTrans" cxnId="{5E49DC26-8F80-4C47-9B85-3E342E53AE38}">
      <dgm:prSet/>
      <dgm:spPr>
        <a:solidFill>
          <a:schemeClr val="accent2">
            <a:lumMod val="75000"/>
            <a:alpha val="86000"/>
          </a:schemeClr>
        </a:solidFill>
      </dgm:spPr>
      <dgm:t>
        <a:bodyPr/>
        <a:lstStyle/>
        <a:p>
          <a:endParaRPr lang="en-US">
            <a:cs typeface="B Titr" pitchFamily="2" charset="-78"/>
          </a:endParaRPr>
        </a:p>
      </dgm:t>
    </dgm:pt>
    <dgm:pt modelId="{AB91C09B-9C19-4E92-B018-05FA4A31A921}">
      <dgm:prSet phldrT="[Text]"/>
      <dgm:spPr/>
      <dgm:t>
        <a:bodyPr/>
        <a:lstStyle/>
        <a:p>
          <a:r>
            <a:rPr lang="fa-IR" dirty="0" smtClean="0">
              <a:cs typeface="B Titr" pitchFamily="2" charset="-78"/>
            </a:rPr>
            <a:t>بهبود کارایی سازمان</a:t>
          </a:r>
          <a:endParaRPr lang="en-US" dirty="0">
            <a:cs typeface="B Titr" pitchFamily="2" charset="-78"/>
          </a:endParaRPr>
        </a:p>
      </dgm:t>
    </dgm:pt>
    <dgm:pt modelId="{2C4CE22B-6263-4B0F-BFDD-5B04189FDC7E}" type="parTrans" cxnId="{D1AE1033-4696-4615-A512-D92B793E59D4}">
      <dgm:prSet/>
      <dgm:spPr/>
      <dgm:t>
        <a:bodyPr/>
        <a:lstStyle/>
        <a:p>
          <a:endParaRPr lang="en-US">
            <a:cs typeface="B Titr" pitchFamily="2" charset="-78"/>
          </a:endParaRPr>
        </a:p>
      </dgm:t>
    </dgm:pt>
    <dgm:pt modelId="{3D8173A9-F941-41E2-815A-ED892D6B72FF}" type="sibTrans" cxnId="{D1AE1033-4696-4615-A512-D92B793E59D4}">
      <dgm:prSet/>
      <dgm:spPr/>
      <dgm:t>
        <a:bodyPr/>
        <a:lstStyle/>
        <a:p>
          <a:endParaRPr lang="en-US">
            <a:cs typeface="B Titr" pitchFamily="2" charset="-78"/>
          </a:endParaRPr>
        </a:p>
      </dgm:t>
    </dgm:pt>
    <dgm:pt modelId="{7EC477AA-D51C-4A2E-B39F-9D42178F8ACC}" type="pres">
      <dgm:prSet presAssocID="{42C9721A-2390-4858-A248-1606F6105EEA}" presName="linearFlow" presStyleCnt="0">
        <dgm:presLayoutVars>
          <dgm:dir/>
          <dgm:resizeHandles val="exact"/>
        </dgm:presLayoutVars>
      </dgm:prSet>
      <dgm:spPr/>
    </dgm:pt>
    <dgm:pt modelId="{238A5831-8DC6-45E2-828D-FE44D8D6BC68}" type="pres">
      <dgm:prSet presAssocID="{3D94BF22-4E61-4E61-8DE9-A49A3D082ED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800AB-F85C-415F-9B4E-973E636D4567}" type="pres">
      <dgm:prSet presAssocID="{D5579172-784D-4B4A-A1E5-EF7F99DA5FF7}" presName="spacerL" presStyleCnt="0"/>
      <dgm:spPr/>
    </dgm:pt>
    <dgm:pt modelId="{F25AEB1A-81CB-4B2C-9B80-6D633A048F27}" type="pres">
      <dgm:prSet presAssocID="{D5579172-784D-4B4A-A1E5-EF7F99DA5FF7}" presName="sibTrans" presStyleLbl="sibTrans2D1" presStyleIdx="0" presStyleCnt="1"/>
      <dgm:spPr/>
      <dgm:t>
        <a:bodyPr/>
        <a:lstStyle/>
        <a:p>
          <a:endParaRPr lang="en-US"/>
        </a:p>
      </dgm:t>
    </dgm:pt>
    <dgm:pt modelId="{07ED64BB-414E-485A-9B31-64E7721D8AAF}" type="pres">
      <dgm:prSet presAssocID="{D5579172-784D-4B4A-A1E5-EF7F99DA5FF7}" presName="spacerR" presStyleCnt="0"/>
      <dgm:spPr/>
    </dgm:pt>
    <dgm:pt modelId="{CAF42829-CF0C-4ABA-9289-17F921BB0102}" type="pres">
      <dgm:prSet presAssocID="{AB91C09B-9C19-4E92-B018-05FA4A31A92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AE1033-4696-4615-A512-D92B793E59D4}" srcId="{42C9721A-2390-4858-A248-1606F6105EEA}" destId="{AB91C09B-9C19-4E92-B018-05FA4A31A921}" srcOrd="1" destOrd="0" parTransId="{2C4CE22B-6263-4B0F-BFDD-5B04189FDC7E}" sibTransId="{3D8173A9-F941-41E2-815A-ED892D6B72FF}"/>
    <dgm:cxn modelId="{31551E90-6B45-4342-B099-CDE604B1A610}" type="presOf" srcId="{D5579172-784D-4B4A-A1E5-EF7F99DA5FF7}" destId="{F25AEB1A-81CB-4B2C-9B80-6D633A048F27}" srcOrd="0" destOrd="0" presId="urn:microsoft.com/office/officeart/2005/8/layout/equation1"/>
    <dgm:cxn modelId="{5E49DC26-8F80-4C47-9B85-3E342E53AE38}" srcId="{42C9721A-2390-4858-A248-1606F6105EEA}" destId="{3D94BF22-4E61-4E61-8DE9-A49A3D082ED3}" srcOrd="0" destOrd="0" parTransId="{AC2F1F1C-7252-4235-AF9D-0194D4EC4469}" sibTransId="{D5579172-784D-4B4A-A1E5-EF7F99DA5FF7}"/>
    <dgm:cxn modelId="{DB7D2191-7639-451F-BFD8-EA88252633DF}" type="presOf" srcId="{AB91C09B-9C19-4E92-B018-05FA4A31A921}" destId="{CAF42829-CF0C-4ABA-9289-17F921BB0102}" srcOrd="0" destOrd="0" presId="urn:microsoft.com/office/officeart/2005/8/layout/equation1"/>
    <dgm:cxn modelId="{9E962BB4-6035-486E-944D-D674FFE607F9}" type="presOf" srcId="{42C9721A-2390-4858-A248-1606F6105EEA}" destId="{7EC477AA-D51C-4A2E-B39F-9D42178F8ACC}" srcOrd="0" destOrd="0" presId="urn:microsoft.com/office/officeart/2005/8/layout/equation1"/>
    <dgm:cxn modelId="{01AFF03C-AD8A-4695-BC24-FC9DD426B502}" type="presOf" srcId="{3D94BF22-4E61-4E61-8DE9-A49A3D082ED3}" destId="{238A5831-8DC6-45E2-828D-FE44D8D6BC68}" srcOrd="0" destOrd="0" presId="urn:microsoft.com/office/officeart/2005/8/layout/equation1"/>
    <dgm:cxn modelId="{D53A833A-21AD-43B7-8FF6-62C5E24FF5A7}" type="presParOf" srcId="{7EC477AA-D51C-4A2E-B39F-9D42178F8ACC}" destId="{238A5831-8DC6-45E2-828D-FE44D8D6BC68}" srcOrd="0" destOrd="0" presId="urn:microsoft.com/office/officeart/2005/8/layout/equation1"/>
    <dgm:cxn modelId="{0E216BFF-EF15-4F0C-88E7-A6B8C58CEAD3}" type="presParOf" srcId="{7EC477AA-D51C-4A2E-B39F-9D42178F8ACC}" destId="{BE0800AB-F85C-415F-9B4E-973E636D4567}" srcOrd="1" destOrd="0" presId="urn:microsoft.com/office/officeart/2005/8/layout/equation1"/>
    <dgm:cxn modelId="{8EF957C5-030D-488D-A1E4-675E6EED6473}" type="presParOf" srcId="{7EC477AA-D51C-4A2E-B39F-9D42178F8ACC}" destId="{F25AEB1A-81CB-4B2C-9B80-6D633A048F27}" srcOrd="2" destOrd="0" presId="urn:microsoft.com/office/officeart/2005/8/layout/equation1"/>
    <dgm:cxn modelId="{5886A957-A76B-402A-95F0-59366B238804}" type="presParOf" srcId="{7EC477AA-D51C-4A2E-B39F-9D42178F8ACC}" destId="{07ED64BB-414E-485A-9B31-64E7721D8AAF}" srcOrd="3" destOrd="0" presId="urn:microsoft.com/office/officeart/2005/8/layout/equation1"/>
    <dgm:cxn modelId="{89D7B8E5-7251-41B2-A764-76B45C6BC071}" type="presParOf" srcId="{7EC477AA-D51C-4A2E-B39F-9D42178F8ACC}" destId="{CAF42829-CF0C-4ABA-9289-17F921BB0102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C011F27-6C39-4ACA-9722-C46B2E05A85F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B87D909-6544-4248-A1A5-30BE60EBDB67}">
      <dgm:prSet phldrT="[Text]" custT="1"/>
      <dgm:spPr/>
      <dgm:t>
        <a:bodyPr/>
        <a:lstStyle/>
        <a:p>
          <a:pPr rtl="1"/>
          <a:r>
            <a:rPr lang="ar-SA" sz="1400" b="1" dirty="0" smtClean="0">
              <a:cs typeface="B Titr" pitchFamily="2" charset="-78"/>
            </a:rPr>
            <a:t>شاخص های ارزیابی سیستمی بودن فرایند</a:t>
          </a:r>
          <a:endParaRPr lang="en-US" sz="1400" b="1" dirty="0">
            <a:cs typeface="B Titr" pitchFamily="2" charset="-78"/>
          </a:endParaRPr>
        </a:p>
      </dgm:t>
    </dgm:pt>
    <dgm:pt modelId="{3B5F938A-D17E-4812-ACDF-B225AB2A1FA8}" type="parTrans" cxnId="{BCAD0648-0C48-4EE0-8B1E-B52EEB1AF1C3}">
      <dgm:prSet/>
      <dgm:spPr/>
      <dgm:t>
        <a:bodyPr/>
        <a:lstStyle/>
        <a:p>
          <a:endParaRPr lang="en-US" sz="1400" b="1">
            <a:cs typeface="B Zar" pitchFamily="2" charset="-78"/>
          </a:endParaRPr>
        </a:p>
      </dgm:t>
    </dgm:pt>
    <dgm:pt modelId="{9AA95C5B-21A8-4554-899A-079FFFD60ACF}" type="sibTrans" cxnId="{BCAD0648-0C48-4EE0-8B1E-B52EEB1AF1C3}">
      <dgm:prSet/>
      <dgm:spPr/>
      <dgm:t>
        <a:bodyPr/>
        <a:lstStyle/>
        <a:p>
          <a:endParaRPr lang="en-US" sz="1400" b="1">
            <a:cs typeface="B Zar" pitchFamily="2" charset="-78"/>
          </a:endParaRPr>
        </a:p>
      </dgm:t>
    </dgm:pt>
    <dgm:pt modelId="{E6029CD6-C793-4103-94DC-35451482D131}">
      <dgm:prSet custT="1"/>
      <dgm:spPr/>
      <dgm:t>
        <a:bodyPr/>
        <a:lstStyle/>
        <a:p>
          <a:pPr rtl="1"/>
          <a:r>
            <a:rPr lang="ar-SA" sz="1400" b="1" dirty="0" smtClean="0">
              <a:cs typeface="B Titr" pitchFamily="2" charset="-78"/>
            </a:rPr>
            <a:t>شاخص های ارزیابی اجرای فرایند</a:t>
          </a:r>
          <a:endParaRPr lang="en-US" sz="1400" b="1" dirty="0">
            <a:cs typeface="B Titr" pitchFamily="2" charset="-78"/>
          </a:endParaRPr>
        </a:p>
      </dgm:t>
    </dgm:pt>
    <dgm:pt modelId="{87163188-3A73-4FB5-B55A-14B19FFB4863}" type="parTrans" cxnId="{979CE85D-51B4-4976-9303-E4274C7C12D0}">
      <dgm:prSet/>
      <dgm:spPr/>
      <dgm:t>
        <a:bodyPr/>
        <a:lstStyle/>
        <a:p>
          <a:endParaRPr lang="en-US" sz="1400" b="1">
            <a:cs typeface="B Zar" pitchFamily="2" charset="-78"/>
          </a:endParaRPr>
        </a:p>
      </dgm:t>
    </dgm:pt>
    <dgm:pt modelId="{EAAA7FFB-7659-48A4-93C0-94612F03CF38}" type="sibTrans" cxnId="{979CE85D-51B4-4976-9303-E4274C7C12D0}">
      <dgm:prSet/>
      <dgm:spPr/>
      <dgm:t>
        <a:bodyPr/>
        <a:lstStyle/>
        <a:p>
          <a:endParaRPr lang="en-US" sz="1400" b="1">
            <a:cs typeface="B Zar" pitchFamily="2" charset="-78"/>
          </a:endParaRPr>
        </a:p>
      </dgm:t>
    </dgm:pt>
    <dgm:pt modelId="{ECD3406A-9D0D-4FF7-9B4D-6DEF705522C3}">
      <dgm:prSet custT="1"/>
      <dgm:spPr/>
      <dgm:t>
        <a:bodyPr/>
        <a:lstStyle/>
        <a:p>
          <a:pPr rtl="1"/>
          <a:r>
            <a:rPr lang="ar-SA" sz="1400" b="1" dirty="0" smtClean="0">
              <a:cs typeface="B Zar" pitchFamily="2" charset="-78"/>
            </a:rPr>
            <a:t>مدون و در دسترس بودن روش انجام</a:t>
          </a:r>
          <a:endParaRPr lang="en-US" sz="1400" b="1" dirty="0">
            <a:cs typeface="B Zar" pitchFamily="2" charset="-78"/>
          </a:endParaRPr>
        </a:p>
      </dgm:t>
    </dgm:pt>
    <dgm:pt modelId="{1F03472B-E1D5-449E-B1B8-3B13A066E6EE}" type="parTrans" cxnId="{F3D5D5E2-7EC9-4832-83B2-4E68771CAB06}">
      <dgm:prSet/>
      <dgm:spPr/>
      <dgm:t>
        <a:bodyPr/>
        <a:lstStyle/>
        <a:p>
          <a:endParaRPr lang="en-US" sz="1400" b="1">
            <a:cs typeface="B Zar" pitchFamily="2" charset="-78"/>
          </a:endParaRPr>
        </a:p>
      </dgm:t>
    </dgm:pt>
    <dgm:pt modelId="{1795BFBB-9266-449C-9BD5-86A2A4AA436E}" type="sibTrans" cxnId="{F3D5D5E2-7EC9-4832-83B2-4E68771CAB06}">
      <dgm:prSet/>
      <dgm:spPr/>
      <dgm:t>
        <a:bodyPr/>
        <a:lstStyle/>
        <a:p>
          <a:endParaRPr lang="en-US" sz="1400" b="1">
            <a:cs typeface="B Zar" pitchFamily="2" charset="-78"/>
          </a:endParaRPr>
        </a:p>
      </dgm:t>
    </dgm:pt>
    <dgm:pt modelId="{C6874706-0F58-4D62-97E7-E4F8F4343FF1}">
      <dgm:prSet custT="1"/>
      <dgm:spPr/>
      <dgm:t>
        <a:bodyPr/>
        <a:lstStyle/>
        <a:p>
          <a:pPr rtl="1"/>
          <a:r>
            <a:rPr lang="ar-SA" sz="1400" b="1" dirty="0" smtClean="0">
              <a:cs typeface="B Zar" pitchFamily="2" charset="-78"/>
            </a:rPr>
            <a:t>عدم وجود فعاليتهاي اضافه</a:t>
          </a:r>
          <a:endParaRPr lang="en-US" sz="1400" b="1" dirty="0">
            <a:cs typeface="B Zar" pitchFamily="2" charset="-78"/>
          </a:endParaRPr>
        </a:p>
      </dgm:t>
    </dgm:pt>
    <dgm:pt modelId="{FDB9367A-F264-4EA6-9F3A-EEDF55CBC1FC}" type="parTrans" cxnId="{76146CFE-B5EC-43A8-8553-D3663E55BE25}">
      <dgm:prSet/>
      <dgm:spPr/>
      <dgm:t>
        <a:bodyPr/>
        <a:lstStyle/>
        <a:p>
          <a:endParaRPr lang="en-US" sz="1400" b="1">
            <a:cs typeface="B Zar" pitchFamily="2" charset="-78"/>
          </a:endParaRPr>
        </a:p>
      </dgm:t>
    </dgm:pt>
    <dgm:pt modelId="{E1FBF3AD-85B9-4A12-89FE-B51CDB9F252A}" type="sibTrans" cxnId="{76146CFE-B5EC-43A8-8553-D3663E55BE25}">
      <dgm:prSet/>
      <dgm:spPr/>
      <dgm:t>
        <a:bodyPr/>
        <a:lstStyle/>
        <a:p>
          <a:endParaRPr lang="en-US" sz="1400" b="1">
            <a:cs typeface="B Zar" pitchFamily="2" charset="-78"/>
          </a:endParaRPr>
        </a:p>
      </dgm:t>
    </dgm:pt>
    <dgm:pt modelId="{3ADB0635-F3F3-471E-9781-56CD117F4EA9}">
      <dgm:prSet custT="1"/>
      <dgm:spPr/>
      <dgm:t>
        <a:bodyPr/>
        <a:lstStyle/>
        <a:p>
          <a:pPr rtl="1"/>
          <a:r>
            <a:rPr lang="ar-SA" sz="1400" b="1" dirty="0" smtClean="0">
              <a:cs typeface="B Zar" pitchFamily="2" charset="-78"/>
            </a:rPr>
            <a:t>عدم انجام كارهاي موازي</a:t>
          </a:r>
          <a:endParaRPr lang="en-US" sz="1400" b="1" dirty="0">
            <a:cs typeface="B Zar" pitchFamily="2" charset="-78"/>
          </a:endParaRPr>
        </a:p>
      </dgm:t>
    </dgm:pt>
    <dgm:pt modelId="{30C209AB-10CD-4E3F-B865-E2C4F34CD474}" type="parTrans" cxnId="{9E040159-D9E5-4240-81C4-C45685C69F3E}">
      <dgm:prSet/>
      <dgm:spPr/>
      <dgm:t>
        <a:bodyPr/>
        <a:lstStyle/>
        <a:p>
          <a:endParaRPr lang="en-US" sz="1400" b="1">
            <a:cs typeface="B Zar" pitchFamily="2" charset="-78"/>
          </a:endParaRPr>
        </a:p>
      </dgm:t>
    </dgm:pt>
    <dgm:pt modelId="{20A67840-6BE9-4CD1-A19E-06E5F5C0DF7E}" type="sibTrans" cxnId="{9E040159-D9E5-4240-81C4-C45685C69F3E}">
      <dgm:prSet/>
      <dgm:spPr/>
      <dgm:t>
        <a:bodyPr/>
        <a:lstStyle/>
        <a:p>
          <a:endParaRPr lang="en-US" sz="1400" b="1">
            <a:cs typeface="B Zar" pitchFamily="2" charset="-78"/>
          </a:endParaRPr>
        </a:p>
      </dgm:t>
    </dgm:pt>
    <dgm:pt modelId="{C1E3E0D3-4F38-40EA-857F-C387B7174510}">
      <dgm:prSet custT="1"/>
      <dgm:spPr/>
      <dgm:t>
        <a:bodyPr/>
        <a:lstStyle/>
        <a:p>
          <a:pPr rtl="1"/>
          <a:r>
            <a:rPr lang="ar-SA" sz="1400" b="1" dirty="0" smtClean="0">
              <a:cs typeface="B Zar" pitchFamily="2" charset="-78"/>
            </a:rPr>
            <a:t>شفاف بودن مدارک مورد نیاز</a:t>
          </a:r>
          <a:endParaRPr lang="en-US" sz="1400" b="1" dirty="0">
            <a:cs typeface="B Zar" pitchFamily="2" charset="-78"/>
          </a:endParaRPr>
        </a:p>
      </dgm:t>
    </dgm:pt>
    <dgm:pt modelId="{8F26AC5B-921D-4B76-AC2B-B101F80BB33A}" type="parTrans" cxnId="{EB3F1882-F042-4A9D-8C94-994034494E2F}">
      <dgm:prSet/>
      <dgm:spPr/>
      <dgm:t>
        <a:bodyPr/>
        <a:lstStyle/>
        <a:p>
          <a:endParaRPr lang="en-US" sz="1400" b="1">
            <a:cs typeface="B Zar" pitchFamily="2" charset="-78"/>
          </a:endParaRPr>
        </a:p>
      </dgm:t>
    </dgm:pt>
    <dgm:pt modelId="{D2B2A975-11C8-40A3-864D-B7D52CCBFB30}" type="sibTrans" cxnId="{EB3F1882-F042-4A9D-8C94-994034494E2F}">
      <dgm:prSet/>
      <dgm:spPr/>
      <dgm:t>
        <a:bodyPr/>
        <a:lstStyle/>
        <a:p>
          <a:endParaRPr lang="en-US" sz="1400" b="1">
            <a:cs typeface="B Zar" pitchFamily="2" charset="-78"/>
          </a:endParaRPr>
        </a:p>
      </dgm:t>
    </dgm:pt>
    <dgm:pt modelId="{CF4E0900-2348-43F6-860A-45AE33DEA1B5}">
      <dgm:prSet custT="1"/>
      <dgm:spPr/>
      <dgm:t>
        <a:bodyPr/>
        <a:lstStyle/>
        <a:p>
          <a:pPr rtl="1"/>
          <a:r>
            <a:rPr lang="ar-SA" sz="1400" b="1" dirty="0" smtClean="0">
              <a:cs typeface="B Zar" pitchFamily="2" charset="-78"/>
            </a:rPr>
            <a:t>تناسب زمان انجام با حجم فعالیت ها</a:t>
          </a:r>
          <a:endParaRPr lang="en-US" sz="1400" b="1" dirty="0">
            <a:cs typeface="B Zar" pitchFamily="2" charset="-78"/>
          </a:endParaRPr>
        </a:p>
      </dgm:t>
    </dgm:pt>
    <dgm:pt modelId="{14CC4421-01BF-484D-956E-DAA5F280F6D2}" type="parTrans" cxnId="{EA1FB068-DC41-4A34-8D28-14BD41DF97D6}">
      <dgm:prSet/>
      <dgm:spPr/>
      <dgm:t>
        <a:bodyPr/>
        <a:lstStyle/>
        <a:p>
          <a:endParaRPr lang="en-US" sz="1400" b="1">
            <a:cs typeface="B Zar" pitchFamily="2" charset="-78"/>
          </a:endParaRPr>
        </a:p>
      </dgm:t>
    </dgm:pt>
    <dgm:pt modelId="{005B93CB-80C5-48AB-8E69-1030A230EF89}" type="sibTrans" cxnId="{EA1FB068-DC41-4A34-8D28-14BD41DF97D6}">
      <dgm:prSet/>
      <dgm:spPr/>
      <dgm:t>
        <a:bodyPr/>
        <a:lstStyle/>
        <a:p>
          <a:endParaRPr lang="en-US" sz="1400" b="1">
            <a:cs typeface="B Zar" pitchFamily="2" charset="-78"/>
          </a:endParaRPr>
        </a:p>
      </dgm:t>
    </dgm:pt>
    <dgm:pt modelId="{F08E08AF-B0D9-4ABD-BF3E-463F9D5F4ADE}">
      <dgm:prSet phldrT="[Text]" custT="1"/>
      <dgm:spPr/>
      <dgm:t>
        <a:bodyPr/>
        <a:lstStyle/>
        <a:p>
          <a:pPr rtl="1"/>
          <a:r>
            <a:rPr lang="ar-SA" sz="1400" b="1" dirty="0" smtClean="0">
              <a:cs typeface="B Zar" pitchFamily="2" charset="-78"/>
            </a:rPr>
            <a:t>سیستمی بودن ثبت و ذخیره اطلاعات</a:t>
          </a:r>
          <a:endParaRPr lang="en-US" sz="1400" b="1" dirty="0">
            <a:cs typeface="B Zar" pitchFamily="2" charset="-78"/>
          </a:endParaRPr>
        </a:p>
      </dgm:t>
    </dgm:pt>
    <dgm:pt modelId="{85AB6146-C178-465F-8BA4-77FCE90D8025}" type="parTrans" cxnId="{06DC52C2-701E-40A0-A1A6-CAB3AB38C92A}">
      <dgm:prSet/>
      <dgm:spPr/>
      <dgm:t>
        <a:bodyPr/>
        <a:lstStyle/>
        <a:p>
          <a:endParaRPr lang="en-US" sz="1400" b="1"/>
        </a:p>
      </dgm:t>
    </dgm:pt>
    <dgm:pt modelId="{33596DBA-3E86-418E-AC49-33E75F90C7BA}" type="sibTrans" cxnId="{06DC52C2-701E-40A0-A1A6-CAB3AB38C92A}">
      <dgm:prSet/>
      <dgm:spPr/>
      <dgm:t>
        <a:bodyPr/>
        <a:lstStyle/>
        <a:p>
          <a:endParaRPr lang="en-US" sz="1400" b="1"/>
        </a:p>
      </dgm:t>
    </dgm:pt>
    <dgm:pt modelId="{F436DCAD-42D2-46A8-A0C8-AE8D279A149D}">
      <dgm:prSet phldrT="[Text]" custT="1"/>
      <dgm:spPr/>
      <dgm:t>
        <a:bodyPr/>
        <a:lstStyle/>
        <a:p>
          <a:pPr rtl="1"/>
          <a:r>
            <a:rPr lang="ar-SA" sz="1400" b="1" dirty="0" smtClean="0">
              <a:cs typeface="B Zar" pitchFamily="2" charset="-78"/>
            </a:rPr>
            <a:t>اتوماسیون بودن گردش کار</a:t>
          </a:r>
          <a:endParaRPr lang="en-US" sz="1400" b="1" dirty="0">
            <a:cs typeface="B Zar" pitchFamily="2" charset="-78"/>
          </a:endParaRPr>
        </a:p>
      </dgm:t>
    </dgm:pt>
    <dgm:pt modelId="{482EB10B-0293-4204-B7B8-D880E9624B89}" type="parTrans" cxnId="{124BADAC-9207-4B4A-A24A-70A6D7A2BBF9}">
      <dgm:prSet/>
      <dgm:spPr/>
      <dgm:t>
        <a:bodyPr/>
        <a:lstStyle/>
        <a:p>
          <a:endParaRPr lang="en-US" sz="1400" b="1"/>
        </a:p>
      </dgm:t>
    </dgm:pt>
    <dgm:pt modelId="{936D1FC0-ABFA-412D-906D-2E615D1DA90B}" type="sibTrans" cxnId="{124BADAC-9207-4B4A-A24A-70A6D7A2BBF9}">
      <dgm:prSet/>
      <dgm:spPr/>
      <dgm:t>
        <a:bodyPr/>
        <a:lstStyle/>
        <a:p>
          <a:endParaRPr lang="en-US" sz="1400" b="1"/>
        </a:p>
      </dgm:t>
    </dgm:pt>
    <dgm:pt modelId="{BEECEBD5-94F5-4772-89CD-5D9DB13C2895}">
      <dgm:prSet phldrT="[Text]" custT="1"/>
      <dgm:spPr/>
      <dgm:t>
        <a:bodyPr/>
        <a:lstStyle/>
        <a:p>
          <a:pPr rtl="1"/>
          <a:r>
            <a:rPr lang="ar-SA" sz="1400" b="1" dirty="0" smtClean="0">
              <a:cs typeface="B Zar" pitchFamily="2" charset="-78"/>
            </a:rPr>
            <a:t>سیستمی بودن گزارش گیری و مانیتورینگ</a:t>
          </a:r>
          <a:endParaRPr lang="en-US" sz="1400" b="1" dirty="0">
            <a:cs typeface="B Zar" pitchFamily="2" charset="-78"/>
          </a:endParaRPr>
        </a:p>
      </dgm:t>
    </dgm:pt>
    <dgm:pt modelId="{E004C037-85BA-4BE0-A43C-24F3CEC0B5C8}" type="parTrans" cxnId="{8E989F55-B47E-4294-BB9F-0F053B034038}">
      <dgm:prSet/>
      <dgm:spPr/>
      <dgm:t>
        <a:bodyPr/>
        <a:lstStyle/>
        <a:p>
          <a:endParaRPr lang="en-US" sz="1400" b="1"/>
        </a:p>
      </dgm:t>
    </dgm:pt>
    <dgm:pt modelId="{5FD3DE7F-2A3F-459D-A541-15229515A1AB}" type="sibTrans" cxnId="{8E989F55-B47E-4294-BB9F-0F053B034038}">
      <dgm:prSet/>
      <dgm:spPr/>
      <dgm:t>
        <a:bodyPr/>
        <a:lstStyle/>
        <a:p>
          <a:endParaRPr lang="en-US" sz="1400" b="1"/>
        </a:p>
      </dgm:t>
    </dgm:pt>
    <dgm:pt modelId="{8167B478-09AB-4787-BFF8-BCB6AA1D232F}">
      <dgm:prSet phldrT="[Text]" custT="1"/>
      <dgm:spPr/>
      <dgm:t>
        <a:bodyPr/>
        <a:lstStyle/>
        <a:p>
          <a:r>
            <a:rPr lang="ar-SA" sz="1400" b="1" dirty="0" smtClean="0">
              <a:cs typeface="B Titr" pitchFamily="2" charset="-78"/>
            </a:rPr>
            <a:t>شاخص های ارزیابی فرایند از جنبه اطلاعات</a:t>
          </a:r>
          <a:endParaRPr lang="en-US" sz="1400" b="1" dirty="0">
            <a:cs typeface="B Titr" pitchFamily="2" charset="-78"/>
          </a:endParaRPr>
        </a:p>
      </dgm:t>
    </dgm:pt>
    <dgm:pt modelId="{7BBE4512-2F45-4438-A7F9-A349686AFF3D}" type="sibTrans" cxnId="{275A7763-26B7-4948-950D-01FE5724A324}">
      <dgm:prSet/>
      <dgm:spPr/>
      <dgm:t>
        <a:bodyPr/>
        <a:lstStyle/>
        <a:p>
          <a:endParaRPr lang="en-US" sz="1400" b="1"/>
        </a:p>
      </dgm:t>
    </dgm:pt>
    <dgm:pt modelId="{F9DF9DC1-308A-4D99-ABC8-5009E63BFCB7}" type="parTrans" cxnId="{275A7763-26B7-4948-950D-01FE5724A324}">
      <dgm:prSet/>
      <dgm:spPr/>
      <dgm:t>
        <a:bodyPr/>
        <a:lstStyle/>
        <a:p>
          <a:endParaRPr lang="en-US" sz="1400" b="1"/>
        </a:p>
      </dgm:t>
    </dgm:pt>
    <dgm:pt modelId="{2E8C1CCB-8EBF-495F-926F-153F7C99984C}">
      <dgm:prSet phldrT="[Text]" custT="1"/>
      <dgm:spPr/>
      <dgm:t>
        <a:bodyPr/>
        <a:lstStyle/>
        <a:p>
          <a:pPr rtl="1"/>
          <a:r>
            <a:rPr lang="ar-SA" sz="1400" b="1" dirty="0" smtClean="0">
              <a:cs typeface="B Zar" pitchFamily="2" charset="-78"/>
            </a:rPr>
            <a:t>پوشایی اطلاعات مورد نیاز</a:t>
          </a:r>
          <a:endParaRPr lang="en-US" sz="1400" b="1" dirty="0">
            <a:cs typeface="B Zar" pitchFamily="2" charset="-78"/>
          </a:endParaRPr>
        </a:p>
      </dgm:t>
    </dgm:pt>
    <dgm:pt modelId="{51A7752F-6DA1-416E-8C93-7ACB13FFFFA9}" type="parTrans" cxnId="{007AE903-C077-4AC0-837A-B127B98A20BC}">
      <dgm:prSet/>
      <dgm:spPr/>
      <dgm:t>
        <a:bodyPr/>
        <a:lstStyle/>
        <a:p>
          <a:endParaRPr lang="en-US" sz="1400" b="1"/>
        </a:p>
      </dgm:t>
    </dgm:pt>
    <dgm:pt modelId="{29D5F9B8-2AE2-43CD-897F-C52874DF3655}" type="sibTrans" cxnId="{007AE903-C077-4AC0-837A-B127B98A20BC}">
      <dgm:prSet/>
      <dgm:spPr/>
      <dgm:t>
        <a:bodyPr/>
        <a:lstStyle/>
        <a:p>
          <a:endParaRPr lang="en-US" sz="1400" b="1"/>
        </a:p>
      </dgm:t>
    </dgm:pt>
    <dgm:pt modelId="{9B2ECCE4-74BC-4768-AE7D-7F62D86FBDDE}">
      <dgm:prSet phldrT="[Text]" custT="1"/>
      <dgm:spPr/>
      <dgm:t>
        <a:bodyPr/>
        <a:lstStyle/>
        <a:p>
          <a:pPr rtl="1"/>
          <a:r>
            <a:rPr lang="ar-SA" sz="1400" b="1" dirty="0" smtClean="0">
              <a:cs typeface="B Zar" pitchFamily="2" charset="-78"/>
            </a:rPr>
            <a:t>یکپارچگی اطلاعات بین بخش های مختلف</a:t>
          </a:r>
          <a:endParaRPr lang="en-US" sz="1400" b="1" dirty="0">
            <a:cs typeface="B Zar" pitchFamily="2" charset="-78"/>
          </a:endParaRPr>
        </a:p>
      </dgm:t>
    </dgm:pt>
    <dgm:pt modelId="{F9EB7E89-371F-4B15-93A1-96469CE74A28}" type="parTrans" cxnId="{4BE0815A-00B6-4473-9C48-29A288049091}">
      <dgm:prSet/>
      <dgm:spPr/>
      <dgm:t>
        <a:bodyPr/>
        <a:lstStyle/>
        <a:p>
          <a:endParaRPr lang="en-US" sz="1400" b="1"/>
        </a:p>
      </dgm:t>
    </dgm:pt>
    <dgm:pt modelId="{572414D8-2D64-4145-AF37-66770A237398}" type="sibTrans" cxnId="{4BE0815A-00B6-4473-9C48-29A288049091}">
      <dgm:prSet/>
      <dgm:spPr/>
      <dgm:t>
        <a:bodyPr/>
        <a:lstStyle/>
        <a:p>
          <a:endParaRPr lang="en-US" sz="1400" b="1"/>
        </a:p>
      </dgm:t>
    </dgm:pt>
    <dgm:pt modelId="{41EE224D-63C3-4088-A9DA-DD237B1600A0}">
      <dgm:prSet phldrT="[Text]" custT="1"/>
      <dgm:spPr/>
      <dgm:t>
        <a:bodyPr/>
        <a:lstStyle/>
        <a:p>
          <a:pPr rtl="1"/>
          <a:r>
            <a:rPr lang="ar-SA" sz="1400" b="1" dirty="0" smtClean="0">
              <a:cs typeface="B Zar" pitchFamily="2" charset="-78"/>
            </a:rPr>
            <a:t>دسترسی به اطلاعات</a:t>
          </a:r>
          <a:endParaRPr lang="en-US" sz="1400" b="1" dirty="0">
            <a:cs typeface="B Zar" pitchFamily="2" charset="-78"/>
          </a:endParaRPr>
        </a:p>
      </dgm:t>
    </dgm:pt>
    <dgm:pt modelId="{4778403C-B332-42CF-8E2D-97EB43251D39}" type="parTrans" cxnId="{FA3A990A-6D5C-4357-BE3C-4BC39B88E9D1}">
      <dgm:prSet/>
      <dgm:spPr/>
      <dgm:t>
        <a:bodyPr/>
        <a:lstStyle/>
        <a:p>
          <a:endParaRPr lang="en-US" sz="1400" b="1"/>
        </a:p>
      </dgm:t>
    </dgm:pt>
    <dgm:pt modelId="{FFEE6830-0FEB-4CE3-A5D1-54D4488B918E}" type="sibTrans" cxnId="{FA3A990A-6D5C-4357-BE3C-4BC39B88E9D1}">
      <dgm:prSet/>
      <dgm:spPr/>
      <dgm:t>
        <a:bodyPr/>
        <a:lstStyle/>
        <a:p>
          <a:endParaRPr lang="en-US" sz="1400" b="1"/>
        </a:p>
      </dgm:t>
    </dgm:pt>
    <dgm:pt modelId="{13D2146A-53F1-43EF-8219-60D3141EB71C}">
      <dgm:prSet phldrT="[Text]" custT="1"/>
      <dgm:spPr/>
      <dgm:t>
        <a:bodyPr/>
        <a:lstStyle/>
        <a:p>
          <a:pPr rtl="1"/>
          <a:r>
            <a:rPr lang="fa-IR" sz="1400" b="1" smtClean="0">
              <a:cs typeface="B Titr" pitchFamily="2" charset="-78"/>
            </a:rPr>
            <a:t>شاخص های ارزیابی پرسنل مجری فرایند</a:t>
          </a:r>
          <a:endParaRPr lang="en-US" sz="1400" b="1" dirty="0">
            <a:cs typeface="B Titr" pitchFamily="2" charset="-78"/>
          </a:endParaRPr>
        </a:p>
      </dgm:t>
    </dgm:pt>
    <dgm:pt modelId="{7A1C1D13-C6F6-456D-BDCC-126FE89508AB}" type="parTrans" cxnId="{A672E249-61DF-4C59-BADB-509042A6612F}">
      <dgm:prSet/>
      <dgm:spPr/>
      <dgm:t>
        <a:bodyPr/>
        <a:lstStyle/>
        <a:p>
          <a:endParaRPr lang="en-US" sz="1400" b="1"/>
        </a:p>
      </dgm:t>
    </dgm:pt>
    <dgm:pt modelId="{3A4E4EF3-73EF-4A3B-BACB-CE9ADBB80B4D}" type="sibTrans" cxnId="{A672E249-61DF-4C59-BADB-509042A6612F}">
      <dgm:prSet/>
      <dgm:spPr/>
      <dgm:t>
        <a:bodyPr/>
        <a:lstStyle/>
        <a:p>
          <a:endParaRPr lang="en-US" sz="1400" b="1"/>
        </a:p>
      </dgm:t>
    </dgm:pt>
    <dgm:pt modelId="{B3532649-4FD7-4DBD-8A44-75113E436635}">
      <dgm:prSet custT="1"/>
      <dgm:spPr/>
      <dgm:t>
        <a:bodyPr/>
        <a:lstStyle/>
        <a:p>
          <a:pPr rtl="1"/>
          <a:r>
            <a:rPr lang="ar-SA" sz="1400" b="1" dirty="0" smtClean="0">
              <a:cs typeface="B Zar" pitchFamily="2" charset="-78"/>
            </a:rPr>
            <a:t>ميزان سابقه كار</a:t>
          </a:r>
          <a:endParaRPr lang="en-US" sz="1400" b="1" dirty="0">
            <a:cs typeface="B Zar" pitchFamily="2" charset="-78"/>
          </a:endParaRPr>
        </a:p>
      </dgm:t>
    </dgm:pt>
    <dgm:pt modelId="{33B769DD-AB56-4819-ABB4-8ECE13BD46ED}" type="parTrans" cxnId="{8F1DE83E-02A7-4EE2-AD98-F2B75A7C2A70}">
      <dgm:prSet/>
      <dgm:spPr/>
      <dgm:t>
        <a:bodyPr/>
        <a:lstStyle/>
        <a:p>
          <a:endParaRPr lang="en-US" sz="1400" b="1"/>
        </a:p>
      </dgm:t>
    </dgm:pt>
    <dgm:pt modelId="{98D3D2E4-E6AC-4E12-A54B-1EFB07B87A8C}" type="sibTrans" cxnId="{8F1DE83E-02A7-4EE2-AD98-F2B75A7C2A70}">
      <dgm:prSet/>
      <dgm:spPr/>
      <dgm:t>
        <a:bodyPr/>
        <a:lstStyle/>
        <a:p>
          <a:endParaRPr lang="en-US" sz="1400" b="1"/>
        </a:p>
      </dgm:t>
    </dgm:pt>
    <dgm:pt modelId="{95373493-E404-47B7-BCA4-7C680C21811B}">
      <dgm:prSet custT="1"/>
      <dgm:spPr/>
      <dgm:t>
        <a:bodyPr/>
        <a:lstStyle/>
        <a:p>
          <a:pPr rtl="1"/>
          <a:r>
            <a:rPr lang="ar-SA" sz="1400" b="1" dirty="0" smtClean="0">
              <a:cs typeface="B Zar" pitchFamily="2" charset="-78"/>
            </a:rPr>
            <a:t>درك و شناخت</a:t>
          </a:r>
          <a:endParaRPr lang="en-US" sz="1400" b="1" dirty="0">
            <a:cs typeface="B Zar" pitchFamily="2" charset="-78"/>
          </a:endParaRPr>
        </a:p>
      </dgm:t>
    </dgm:pt>
    <dgm:pt modelId="{58136A9E-78C3-4850-8D12-5C1189F87C27}" type="parTrans" cxnId="{EDB4FB13-F7DA-4D12-811D-039ADCEE7696}">
      <dgm:prSet/>
      <dgm:spPr/>
      <dgm:t>
        <a:bodyPr/>
        <a:lstStyle/>
        <a:p>
          <a:endParaRPr lang="en-US" sz="1400" b="1"/>
        </a:p>
      </dgm:t>
    </dgm:pt>
    <dgm:pt modelId="{4C22B317-BAED-4471-98A4-29D9497D8FB2}" type="sibTrans" cxnId="{EDB4FB13-F7DA-4D12-811D-039ADCEE7696}">
      <dgm:prSet/>
      <dgm:spPr/>
      <dgm:t>
        <a:bodyPr/>
        <a:lstStyle/>
        <a:p>
          <a:endParaRPr lang="en-US" sz="1400" b="1"/>
        </a:p>
      </dgm:t>
    </dgm:pt>
    <dgm:pt modelId="{B23DAA77-C398-47BD-AB34-5E9806C7AF25}">
      <dgm:prSet custT="1"/>
      <dgm:spPr/>
      <dgm:t>
        <a:bodyPr/>
        <a:lstStyle/>
        <a:p>
          <a:pPr rtl="1"/>
          <a:r>
            <a:rPr lang="ar-SA" sz="1400" b="1" dirty="0" smtClean="0">
              <a:cs typeface="B Zar" pitchFamily="2" charset="-78"/>
            </a:rPr>
            <a:t>تطابق حجم كار با توان فرد</a:t>
          </a:r>
          <a:endParaRPr lang="en-US" sz="1400" b="1" dirty="0">
            <a:cs typeface="B Zar" pitchFamily="2" charset="-78"/>
          </a:endParaRPr>
        </a:p>
      </dgm:t>
    </dgm:pt>
    <dgm:pt modelId="{50DF1E77-A4D7-4B73-98AF-B79A15C0FDE4}" type="parTrans" cxnId="{F575D31A-31F7-43F7-AB25-9E481045F196}">
      <dgm:prSet/>
      <dgm:spPr/>
      <dgm:t>
        <a:bodyPr/>
        <a:lstStyle/>
        <a:p>
          <a:endParaRPr lang="en-US" sz="1400" b="1"/>
        </a:p>
      </dgm:t>
    </dgm:pt>
    <dgm:pt modelId="{B6920DBF-AE3C-4540-B1B0-8977068C6826}" type="sibTrans" cxnId="{F575D31A-31F7-43F7-AB25-9E481045F196}">
      <dgm:prSet/>
      <dgm:spPr/>
      <dgm:t>
        <a:bodyPr/>
        <a:lstStyle/>
        <a:p>
          <a:endParaRPr lang="en-US" sz="1400" b="1"/>
        </a:p>
      </dgm:t>
    </dgm:pt>
    <dgm:pt modelId="{3C89A3C9-95A7-47A7-B91B-34D275BA2C37}">
      <dgm:prSet custT="1"/>
      <dgm:spPr/>
      <dgm:t>
        <a:bodyPr/>
        <a:lstStyle/>
        <a:p>
          <a:pPr rtl="1"/>
          <a:r>
            <a:rPr lang="ar-SA" sz="1400" b="1" dirty="0" smtClean="0">
              <a:cs typeface="B Zar" pitchFamily="2" charset="-78"/>
            </a:rPr>
            <a:t>دوره هاي آموزشي ديده شده</a:t>
          </a:r>
          <a:endParaRPr lang="en-US" sz="1400" b="1" dirty="0">
            <a:cs typeface="B Zar" pitchFamily="2" charset="-78"/>
          </a:endParaRPr>
        </a:p>
      </dgm:t>
    </dgm:pt>
    <dgm:pt modelId="{CF8157AB-01C8-4B5A-846E-9639B45D1252}" type="parTrans" cxnId="{97E0EA6D-7BC0-4AC4-AE3A-97BDBA0031C5}">
      <dgm:prSet/>
      <dgm:spPr/>
      <dgm:t>
        <a:bodyPr/>
        <a:lstStyle/>
        <a:p>
          <a:endParaRPr lang="en-US" sz="1400" b="1"/>
        </a:p>
      </dgm:t>
    </dgm:pt>
    <dgm:pt modelId="{17320755-70A7-4737-9B0A-75DA246F672E}" type="sibTrans" cxnId="{97E0EA6D-7BC0-4AC4-AE3A-97BDBA0031C5}">
      <dgm:prSet/>
      <dgm:spPr/>
      <dgm:t>
        <a:bodyPr/>
        <a:lstStyle/>
        <a:p>
          <a:endParaRPr lang="en-US" sz="1400" b="1"/>
        </a:p>
      </dgm:t>
    </dgm:pt>
    <dgm:pt modelId="{2B92C295-F2B5-49B6-A33F-D80AFEC62E1A}">
      <dgm:prSet custT="1"/>
      <dgm:spPr/>
      <dgm:t>
        <a:bodyPr/>
        <a:lstStyle/>
        <a:p>
          <a:pPr rtl="1"/>
          <a:r>
            <a:rPr lang="ar-SA" sz="1400" b="1" smtClean="0">
              <a:cs typeface="B Zar" pitchFamily="2" charset="-78"/>
            </a:rPr>
            <a:t>مرتبط بودن شرح وظايف مجری با فرایند </a:t>
          </a:r>
          <a:endParaRPr lang="en-US" sz="1400" b="1" dirty="0">
            <a:cs typeface="B Zar" pitchFamily="2" charset="-78"/>
          </a:endParaRPr>
        </a:p>
      </dgm:t>
    </dgm:pt>
    <dgm:pt modelId="{ACF28B3E-5810-414C-8212-C0A615A9586F}" type="parTrans" cxnId="{BD2CF340-A8D6-4E19-8EDD-4ACBE265F6A2}">
      <dgm:prSet/>
      <dgm:spPr/>
      <dgm:t>
        <a:bodyPr/>
        <a:lstStyle/>
        <a:p>
          <a:endParaRPr lang="en-US"/>
        </a:p>
      </dgm:t>
    </dgm:pt>
    <dgm:pt modelId="{B018F4C9-1FFA-4F26-BB26-7712979FE9EE}" type="sibTrans" cxnId="{BD2CF340-A8D6-4E19-8EDD-4ACBE265F6A2}">
      <dgm:prSet/>
      <dgm:spPr/>
      <dgm:t>
        <a:bodyPr/>
        <a:lstStyle/>
        <a:p>
          <a:endParaRPr lang="en-US"/>
        </a:p>
      </dgm:t>
    </dgm:pt>
    <dgm:pt modelId="{92FFAAEC-1C77-41A3-B5EE-735831DC8741}">
      <dgm:prSet custT="1"/>
      <dgm:spPr/>
      <dgm:t>
        <a:bodyPr/>
        <a:lstStyle/>
        <a:p>
          <a:pPr rtl="1"/>
          <a:r>
            <a:rPr lang="ar-SA" sz="1400" b="1" dirty="0" smtClean="0">
              <a:cs typeface="B Zar" pitchFamily="2" charset="-78"/>
            </a:rPr>
            <a:t>سطح تحصيلات </a:t>
          </a:r>
          <a:endParaRPr lang="en-US" sz="1400" b="1" dirty="0">
            <a:cs typeface="B Zar" pitchFamily="2" charset="-78"/>
          </a:endParaRPr>
        </a:p>
      </dgm:t>
    </dgm:pt>
    <dgm:pt modelId="{B33C301D-0D3F-470F-B455-DEF1EEE2DC48}" type="sibTrans" cxnId="{AABCB6EA-D87F-4E87-8DEC-197090383AA5}">
      <dgm:prSet/>
      <dgm:spPr/>
      <dgm:t>
        <a:bodyPr/>
        <a:lstStyle/>
        <a:p>
          <a:endParaRPr lang="en-US" sz="1400" b="1"/>
        </a:p>
      </dgm:t>
    </dgm:pt>
    <dgm:pt modelId="{CD9D2FB4-8E31-4B93-A28D-BE3F868DF500}" type="parTrans" cxnId="{AABCB6EA-D87F-4E87-8DEC-197090383AA5}">
      <dgm:prSet/>
      <dgm:spPr/>
      <dgm:t>
        <a:bodyPr/>
        <a:lstStyle/>
        <a:p>
          <a:endParaRPr lang="en-US" sz="1400" b="1"/>
        </a:p>
      </dgm:t>
    </dgm:pt>
    <dgm:pt modelId="{DB6C7B33-4E46-4EDD-A8CA-7B3033BDC22D}" type="pres">
      <dgm:prSet presAssocID="{4C011F27-6C39-4ACA-9722-C46B2E05A85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D0B397-1775-467F-A8BD-D4A9234BF996}" type="pres">
      <dgm:prSet presAssocID="{3B87D909-6544-4248-A1A5-30BE60EBDB67}" presName="compNode" presStyleCnt="0"/>
      <dgm:spPr/>
    </dgm:pt>
    <dgm:pt modelId="{75399E42-2EB1-4392-8E37-09C331E0E572}" type="pres">
      <dgm:prSet presAssocID="{3B87D909-6544-4248-A1A5-30BE60EBDB67}" presName="aNode" presStyleLbl="bgShp" presStyleIdx="0" presStyleCnt="4"/>
      <dgm:spPr/>
      <dgm:t>
        <a:bodyPr/>
        <a:lstStyle/>
        <a:p>
          <a:endParaRPr lang="en-US"/>
        </a:p>
      </dgm:t>
    </dgm:pt>
    <dgm:pt modelId="{F171B6A2-AE0C-44E8-8980-C40A81A18006}" type="pres">
      <dgm:prSet presAssocID="{3B87D909-6544-4248-A1A5-30BE60EBDB67}" presName="textNode" presStyleLbl="bgShp" presStyleIdx="0" presStyleCnt="4"/>
      <dgm:spPr/>
      <dgm:t>
        <a:bodyPr/>
        <a:lstStyle/>
        <a:p>
          <a:endParaRPr lang="en-US"/>
        </a:p>
      </dgm:t>
    </dgm:pt>
    <dgm:pt modelId="{0B1A0895-B654-482A-BC6A-DAB560C8FB6C}" type="pres">
      <dgm:prSet presAssocID="{3B87D909-6544-4248-A1A5-30BE60EBDB67}" presName="compChildNode" presStyleCnt="0"/>
      <dgm:spPr/>
    </dgm:pt>
    <dgm:pt modelId="{7AD01F2A-E621-4503-91CB-43AC6304611C}" type="pres">
      <dgm:prSet presAssocID="{3B87D909-6544-4248-A1A5-30BE60EBDB67}" presName="theInnerList" presStyleCnt="0"/>
      <dgm:spPr/>
    </dgm:pt>
    <dgm:pt modelId="{87186551-9B91-4BC1-B4FF-EFAC0F6D09B1}" type="pres">
      <dgm:prSet presAssocID="{F08E08AF-B0D9-4ABD-BF3E-463F9D5F4ADE}" presName="childNode" presStyleLbl="node1" presStyleIdx="0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22FBF-31D9-4D63-A1B5-5C83A9D351FF}" type="pres">
      <dgm:prSet presAssocID="{F08E08AF-B0D9-4ABD-BF3E-463F9D5F4ADE}" presName="aSpace2" presStyleCnt="0"/>
      <dgm:spPr/>
    </dgm:pt>
    <dgm:pt modelId="{73737C30-F104-436F-B5EB-FCACF04273A3}" type="pres">
      <dgm:prSet presAssocID="{F436DCAD-42D2-46A8-A0C8-AE8D279A149D}" presName="childNode" presStyleLbl="node1" presStyleIdx="1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418A1-54F2-42AD-9924-93D17B279839}" type="pres">
      <dgm:prSet presAssocID="{F436DCAD-42D2-46A8-A0C8-AE8D279A149D}" presName="aSpace2" presStyleCnt="0"/>
      <dgm:spPr/>
    </dgm:pt>
    <dgm:pt modelId="{EA2A04E0-3EE3-4CB1-96EE-97AAE5BBDDC0}" type="pres">
      <dgm:prSet presAssocID="{BEECEBD5-94F5-4772-89CD-5D9DB13C2895}" presName="childNode" presStyleLbl="node1" presStyleIdx="2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3871F-BCE0-4029-9D28-587312D50003}" type="pres">
      <dgm:prSet presAssocID="{3B87D909-6544-4248-A1A5-30BE60EBDB67}" presName="aSpace" presStyleCnt="0"/>
      <dgm:spPr/>
    </dgm:pt>
    <dgm:pt modelId="{5C3A7B6B-8365-4D55-9829-60C48698A96C}" type="pres">
      <dgm:prSet presAssocID="{8167B478-09AB-4787-BFF8-BCB6AA1D232F}" presName="compNode" presStyleCnt="0"/>
      <dgm:spPr/>
    </dgm:pt>
    <dgm:pt modelId="{1899CC66-ED99-4B34-BF6C-215789D23ED8}" type="pres">
      <dgm:prSet presAssocID="{8167B478-09AB-4787-BFF8-BCB6AA1D232F}" presName="aNode" presStyleLbl="bgShp" presStyleIdx="1" presStyleCnt="4"/>
      <dgm:spPr/>
      <dgm:t>
        <a:bodyPr/>
        <a:lstStyle/>
        <a:p>
          <a:endParaRPr lang="en-US"/>
        </a:p>
      </dgm:t>
    </dgm:pt>
    <dgm:pt modelId="{3CC91350-A778-4799-8EA4-E4B814BD423E}" type="pres">
      <dgm:prSet presAssocID="{8167B478-09AB-4787-BFF8-BCB6AA1D232F}" presName="textNode" presStyleLbl="bgShp" presStyleIdx="1" presStyleCnt="4"/>
      <dgm:spPr/>
      <dgm:t>
        <a:bodyPr/>
        <a:lstStyle/>
        <a:p>
          <a:endParaRPr lang="en-US"/>
        </a:p>
      </dgm:t>
    </dgm:pt>
    <dgm:pt modelId="{B281FAA5-2E61-464B-B37F-3122ED2D0EEF}" type="pres">
      <dgm:prSet presAssocID="{8167B478-09AB-4787-BFF8-BCB6AA1D232F}" presName="compChildNode" presStyleCnt="0"/>
      <dgm:spPr/>
    </dgm:pt>
    <dgm:pt modelId="{11E9742E-67C6-421A-A0A7-509D100361EA}" type="pres">
      <dgm:prSet presAssocID="{8167B478-09AB-4787-BFF8-BCB6AA1D232F}" presName="theInnerList" presStyleCnt="0"/>
      <dgm:spPr/>
    </dgm:pt>
    <dgm:pt modelId="{A06EBC9B-0113-4E59-B804-B493871B04F6}" type="pres">
      <dgm:prSet presAssocID="{2E8C1CCB-8EBF-495F-926F-153F7C99984C}" presName="childNode" presStyleLbl="node1" presStyleIdx="3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B683A-D1E8-4FEA-AD56-80F21B7BFBB7}" type="pres">
      <dgm:prSet presAssocID="{2E8C1CCB-8EBF-495F-926F-153F7C99984C}" presName="aSpace2" presStyleCnt="0"/>
      <dgm:spPr/>
    </dgm:pt>
    <dgm:pt modelId="{7303DD41-D8B2-4A1E-A02F-CFEF39DD3130}" type="pres">
      <dgm:prSet presAssocID="{9B2ECCE4-74BC-4768-AE7D-7F62D86FBDDE}" presName="childNode" presStyleLbl="node1" presStyleIdx="4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0CB93-8D85-4142-9380-9E3F9743F992}" type="pres">
      <dgm:prSet presAssocID="{9B2ECCE4-74BC-4768-AE7D-7F62D86FBDDE}" presName="aSpace2" presStyleCnt="0"/>
      <dgm:spPr/>
    </dgm:pt>
    <dgm:pt modelId="{D39E6D8A-8F3B-4950-BB76-368D64974717}" type="pres">
      <dgm:prSet presAssocID="{41EE224D-63C3-4088-A9DA-DD237B1600A0}" presName="childNode" presStyleLbl="node1" presStyleIdx="5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EB8D5-394E-41CC-8537-80C545C64348}" type="pres">
      <dgm:prSet presAssocID="{8167B478-09AB-4787-BFF8-BCB6AA1D232F}" presName="aSpace" presStyleCnt="0"/>
      <dgm:spPr/>
    </dgm:pt>
    <dgm:pt modelId="{5F5645A8-72B3-4643-8498-2959961C8339}" type="pres">
      <dgm:prSet presAssocID="{E6029CD6-C793-4103-94DC-35451482D131}" presName="compNode" presStyleCnt="0"/>
      <dgm:spPr/>
    </dgm:pt>
    <dgm:pt modelId="{FB2FD39D-5D14-4446-932D-9587895CFB2F}" type="pres">
      <dgm:prSet presAssocID="{E6029CD6-C793-4103-94DC-35451482D131}" presName="aNode" presStyleLbl="bgShp" presStyleIdx="2" presStyleCnt="4"/>
      <dgm:spPr/>
      <dgm:t>
        <a:bodyPr/>
        <a:lstStyle/>
        <a:p>
          <a:endParaRPr lang="en-US"/>
        </a:p>
      </dgm:t>
    </dgm:pt>
    <dgm:pt modelId="{9A39811A-1548-4BA9-A13D-2C3FD313DE27}" type="pres">
      <dgm:prSet presAssocID="{E6029CD6-C793-4103-94DC-35451482D131}" presName="textNode" presStyleLbl="bgShp" presStyleIdx="2" presStyleCnt="4"/>
      <dgm:spPr/>
      <dgm:t>
        <a:bodyPr/>
        <a:lstStyle/>
        <a:p>
          <a:endParaRPr lang="en-US"/>
        </a:p>
      </dgm:t>
    </dgm:pt>
    <dgm:pt modelId="{8C544E35-3359-42AE-9870-D9EF5EC1957C}" type="pres">
      <dgm:prSet presAssocID="{E6029CD6-C793-4103-94DC-35451482D131}" presName="compChildNode" presStyleCnt="0"/>
      <dgm:spPr/>
    </dgm:pt>
    <dgm:pt modelId="{4F2D7741-E3C1-4F1C-B4D0-359221F6DCD8}" type="pres">
      <dgm:prSet presAssocID="{E6029CD6-C793-4103-94DC-35451482D131}" presName="theInnerList" presStyleCnt="0"/>
      <dgm:spPr/>
    </dgm:pt>
    <dgm:pt modelId="{36648BCA-BBC0-46C0-BDE1-F7C7E5D1EDB3}" type="pres">
      <dgm:prSet presAssocID="{ECD3406A-9D0D-4FF7-9B4D-6DEF705522C3}" presName="childNode" presStyleLbl="node1" presStyleIdx="6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4FC41-73A1-4827-911E-198ADBD132BD}" type="pres">
      <dgm:prSet presAssocID="{ECD3406A-9D0D-4FF7-9B4D-6DEF705522C3}" presName="aSpace2" presStyleCnt="0"/>
      <dgm:spPr/>
    </dgm:pt>
    <dgm:pt modelId="{07BDF1FF-0E81-45DC-9C46-828F6518F57E}" type="pres">
      <dgm:prSet presAssocID="{C6874706-0F58-4D62-97E7-E4F8F4343FF1}" presName="childNode" presStyleLbl="node1" presStyleIdx="7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3026D7-341C-4F2D-9895-0F7629D620E2}" type="pres">
      <dgm:prSet presAssocID="{C6874706-0F58-4D62-97E7-E4F8F4343FF1}" presName="aSpace2" presStyleCnt="0"/>
      <dgm:spPr/>
    </dgm:pt>
    <dgm:pt modelId="{D5342EAE-50D5-43BA-A073-3B9FBB168CBB}" type="pres">
      <dgm:prSet presAssocID="{3ADB0635-F3F3-471E-9781-56CD117F4EA9}" presName="childNode" presStyleLbl="node1" presStyleIdx="8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4ACF6-ACE3-43D1-BEEC-9C82FA74594A}" type="pres">
      <dgm:prSet presAssocID="{3ADB0635-F3F3-471E-9781-56CD117F4EA9}" presName="aSpace2" presStyleCnt="0"/>
      <dgm:spPr/>
    </dgm:pt>
    <dgm:pt modelId="{BE059C2E-215D-4BB3-87CE-8E5556DBE98C}" type="pres">
      <dgm:prSet presAssocID="{C1E3E0D3-4F38-40EA-857F-C387B7174510}" presName="childNode" presStyleLbl="node1" presStyleIdx="9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34958-D1B7-43A6-8398-CA6EFE5E8036}" type="pres">
      <dgm:prSet presAssocID="{C1E3E0D3-4F38-40EA-857F-C387B7174510}" presName="aSpace2" presStyleCnt="0"/>
      <dgm:spPr/>
    </dgm:pt>
    <dgm:pt modelId="{BAD801C9-9152-44E9-9228-730276ECA2C3}" type="pres">
      <dgm:prSet presAssocID="{CF4E0900-2348-43F6-860A-45AE33DEA1B5}" presName="childNode" presStyleLbl="node1" presStyleIdx="10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1256F-6101-4373-8CBB-38FA761BFD02}" type="pres">
      <dgm:prSet presAssocID="{E6029CD6-C793-4103-94DC-35451482D131}" presName="aSpace" presStyleCnt="0"/>
      <dgm:spPr/>
    </dgm:pt>
    <dgm:pt modelId="{D6799381-2A9C-4963-8F9D-CB28BAE16BFB}" type="pres">
      <dgm:prSet presAssocID="{13D2146A-53F1-43EF-8219-60D3141EB71C}" presName="compNode" presStyleCnt="0"/>
      <dgm:spPr/>
    </dgm:pt>
    <dgm:pt modelId="{0F2CDB6E-2306-4E2D-8727-0BAA828FFF27}" type="pres">
      <dgm:prSet presAssocID="{13D2146A-53F1-43EF-8219-60D3141EB71C}" presName="aNode" presStyleLbl="bgShp" presStyleIdx="3" presStyleCnt="4"/>
      <dgm:spPr/>
      <dgm:t>
        <a:bodyPr/>
        <a:lstStyle/>
        <a:p>
          <a:endParaRPr lang="en-US"/>
        </a:p>
      </dgm:t>
    </dgm:pt>
    <dgm:pt modelId="{C057F280-EA5F-4A40-A169-9CBB504E549D}" type="pres">
      <dgm:prSet presAssocID="{13D2146A-53F1-43EF-8219-60D3141EB71C}" presName="textNode" presStyleLbl="bgShp" presStyleIdx="3" presStyleCnt="4"/>
      <dgm:spPr/>
      <dgm:t>
        <a:bodyPr/>
        <a:lstStyle/>
        <a:p>
          <a:endParaRPr lang="en-US"/>
        </a:p>
      </dgm:t>
    </dgm:pt>
    <dgm:pt modelId="{D2EA531A-530E-4489-BFA2-BE82A14361BD}" type="pres">
      <dgm:prSet presAssocID="{13D2146A-53F1-43EF-8219-60D3141EB71C}" presName="compChildNode" presStyleCnt="0"/>
      <dgm:spPr/>
    </dgm:pt>
    <dgm:pt modelId="{C9382B91-4531-4FDC-9631-8C99C1283FC6}" type="pres">
      <dgm:prSet presAssocID="{13D2146A-53F1-43EF-8219-60D3141EB71C}" presName="theInnerList" presStyleCnt="0"/>
      <dgm:spPr/>
    </dgm:pt>
    <dgm:pt modelId="{17FFA1C2-84BF-4B12-8168-3C96A9308ECD}" type="pres">
      <dgm:prSet presAssocID="{92FFAAEC-1C77-41A3-B5EE-735831DC8741}" presName="childNode" presStyleLbl="node1" presStyleIdx="11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D9527-9B45-43E0-9B5B-8DB771C86C83}" type="pres">
      <dgm:prSet presAssocID="{92FFAAEC-1C77-41A3-B5EE-735831DC8741}" presName="aSpace2" presStyleCnt="0"/>
      <dgm:spPr/>
    </dgm:pt>
    <dgm:pt modelId="{EDE4549B-1475-45DE-B643-2FA28321BCEC}" type="pres">
      <dgm:prSet presAssocID="{B3532649-4FD7-4DBD-8A44-75113E436635}" presName="childNode" presStyleLbl="node1" presStyleIdx="12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A0792-E224-406B-971D-93A218ABB54A}" type="pres">
      <dgm:prSet presAssocID="{B3532649-4FD7-4DBD-8A44-75113E436635}" presName="aSpace2" presStyleCnt="0"/>
      <dgm:spPr/>
    </dgm:pt>
    <dgm:pt modelId="{F4A54C8B-2B5F-4F72-8B3F-017B6DB03AB2}" type="pres">
      <dgm:prSet presAssocID="{95373493-E404-47B7-BCA4-7C680C21811B}" presName="childNode" presStyleLbl="node1" presStyleIdx="13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4EA00-9192-428F-A99C-8145341B72EE}" type="pres">
      <dgm:prSet presAssocID="{95373493-E404-47B7-BCA4-7C680C21811B}" presName="aSpace2" presStyleCnt="0"/>
      <dgm:spPr/>
    </dgm:pt>
    <dgm:pt modelId="{4DB83766-21A3-4EED-A677-BCAB1A23E61D}" type="pres">
      <dgm:prSet presAssocID="{B23DAA77-C398-47BD-AB34-5E9806C7AF25}" presName="childNode" presStyleLbl="node1" presStyleIdx="14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0D7F1-4B94-4F5C-B584-BE5A652979F3}" type="pres">
      <dgm:prSet presAssocID="{B23DAA77-C398-47BD-AB34-5E9806C7AF25}" presName="aSpace2" presStyleCnt="0"/>
      <dgm:spPr/>
    </dgm:pt>
    <dgm:pt modelId="{782DD721-AD79-428F-8DC9-4AEC6C8F2F59}" type="pres">
      <dgm:prSet presAssocID="{2B92C295-F2B5-49B6-A33F-D80AFEC62E1A}" presName="childNode" presStyleLbl="node1" presStyleIdx="15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94EE5-29A4-4C17-8453-8003D10A8025}" type="pres">
      <dgm:prSet presAssocID="{2B92C295-F2B5-49B6-A33F-D80AFEC62E1A}" presName="aSpace2" presStyleCnt="0"/>
      <dgm:spPr/>
    </dgm:pt>
    <dgm:pt modelId="{49D3FEC6-0749-4A3A-A02D-80F95459C414}" type="pres">
      <dgm:prSet presAssocID="{3C89A3C9-95A7-47A7-B91B-34D275BA2C37}" presName="childNode" presStyleLbl="node1" presStyleIdx="16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72E249-61DF-4C59-BADB-509042A6612F}" srcId="{4C011F27-6C39-4ACA-9722-C46B2E05A85F}" destId="{13D2146A-53F1-43EF-8219-60D3141EB71C}" srcOrd="3" destOrd="0" parTransId="{7A1C1D13-C6F6-456D-BDCC-126FE89508AB}" sibTransId="{3A4E4EF3-73EF-4A3B-BACB-CE9ADBB80B4D}"/>
    <dgm:cxn modelId="{979CE85D-51B4-4976-9303-E4274C7C12D0}" srcId="{4C011F27-6C39-4ACA-9722-C46B2E05A85F}" destId="{E6029CD6-C793-4103-94DC-35451482D131}" srcOrd="2" destOrd="0" parTransId="{87163188-3A73-4FB5-B55A-14B19FFB4863}" sibTransId="{EAAA7FFB-7659-48A4-93C0-94612F03CF38}"/>
    <dgm:cxn modelId="{AABCB6EA-D87F-4E87-8DEC-197090383AA5}" srcId="{13D2146A-53F1-43EF-8219-60D3141EB71C}" destId="{92FFAAEC-1C77-41A3-B5EE-735831DC8741}" srcOrd="0" destOrd="0" parTransId="{CD9D2FB4-8E31-4B93-A28D-BE3F868DF500}" sibTransId="{B33C301D-0D3F-470F-B455-DEF1EEE2DC48}"/>
    <dgm:cxn modelId="{9E040159-D9E5-4240-81C4-C45685C69F3E}" srcId="{E6029CD6-C793-4103-94DC-35451482D131}" destId="{3ADB0635-F3F3-471E-9781-56CD117F4EA9}" srcOrd="2" destOrd="0" parTransId="{30C209AB-10CD-4E3F-B865-E2C4F34CD474}" sibTransId="{20A67840-6BE9-4CD1-A19E-06E5F5C0DF7E}"/>
    <dgm:cxn modelId="{315011A4-6CF0-4B16-92EC-2D5DDF97A7D3}" type="presOf" srcId="{2E8C1CCB-8EBF-495F-926F-153F7C99984C}" destId="{A06EBC9B-0113-4E59-B804-B493871B04F6}" srcOrd="0" destOrd="0" presId="urn:microsoft.com/office/officeart/2005/8/layout/lProcess2"/>
    <dgm:cxn modelId="{D7B2AF09-CE09-49EA-B2E8-AF630279C757}" type="presOf" srcId="{CF4E0900-2348-43F6-860A-45AE33DEA1B5}" destId="{BAD801C9-9152-44E9-9228-730276ECA2C3}" srcOrd="0" destOrd="0" presId="urn:microsoft.com/office/officeart/2005/8/layout/lProcess2"/>
    <dgm:cxn modelId="{060BD41F-D6DA-4B4D-896B-D034C4964510}" type="presOf" srcId="{C6874706-0F58-4D62-97E7-E4F8F4343FF1}" destId="{07BDF1FF-0E81-45DC-9C46-828F6518F57E}" srcOrd="0" destOrd="0" presId="urn:microsoft.com/office/officeart/2005/8/layout/lProcess2"/>
    <dgm:cxn modelId="{76146CFE-B5EC-43A8-8553-D3663E55BE25}" srcId="{E6029CD6-C793-4103-94DC-35451482D131}" destId="{C6874706-0F58-4D62-97E7-E4F8F4343FF1}" srcOrd="1" destOrd="0" parTransId="{FDB9367A-F264-4EA6-9F3A-EEDF55CBC1FC}" sibTransId="{E1FBF3AD-85B9-4A12-89FE-B51CDB9F252A}"/>
    <dgm:cxn modelId="{F575D31A-31F7-43F7-AB25-9E481045F196}" srcId="{13D2146A-53F1-43EF-8219-60D3141EB71C}" destId="{B23DAA77-C398-47BD-AB34-5E9806C7AF25}" srcOrd="3" destOrd="0" parTransId="{50DF1E77-A4D7-4B73-98AF-B79A15C0FDE4}" sibTransId="{B6920DBF-AE3C-4540-B1B0-8977068C6826}"/>
    <dgm:cxn modelId="{95963B91-3617-4553-94B8-04B36B26AFC8}" type="presOf" srcId="{4C011F27-6C39-4ACA-9722-C46B2E05A85F}" destId="{DB6C7B33-4E46-4EDD-A8CA-7B3033BDC22D}" srcOrd="0" destOrd="0" presId="urn:microsoft.com/office/officeart/2005/8/layout/lProcess2"/>
    <dgm:cxn modelId="{EB3F1882-F042-4A9D-8C94-994034494E2F}" srcId="{E6029CD6-C793-4103-94DC-35451482D131}" destId="{C1E3E0D3-4F38-40EA-857F-C387B7174510}" srcOrd="3" destOrd="0" parTransId="{8F26AC5B-921D-4B76-AC2B-B101F80BB33A}" sibTransId="{D2B2A975-11C8-40A3-864D-B7D52CCBFB30}"/>
    <dgm:cxn modelId="{D6D93F8A-B8B5-41DF-8C79-735118BEBD0A}" type="presOf" srcId="{3B87D909-6544-4248-A1A5-30BE60EBDB67}" destId="{75399E42-2EB1-4392-8E37-09C331E0E572}" srcOrd="0" destOrd="0" presId="urn:microsoft.com/office/officeart/2005/8/layout/lProcess2"/>
    <dgm:cxn modelId="{6CC227C9-CFFB-4812-A325-A33E27B233F5}" type="presOf" srcId="{95373493-E404-47B7-BCA4-7C680C21811B}" destId="{F4A54C8B-2B5F-4F72-8B3F-017B6DB03AB2}" srcOrd="0" destOrd="0" presId="urn:microsoft.com/office/officeart/2005/8/layout/lProcess2"/>
    <dgm:cxn modelId="{BA985B2F-5AF5-4E37-A3E3-4FF2EB370909}" type="presOf" srcId="{8167B478-09AB-4787-BFF8-BCB6AA1D232F}" destId="{1899CC66-ED99-4B34-BF6C-215789D23ED8}" srcOrd="0" destOrd="0" presId="urn:microsoft.com/office/officeart/2005/8/layout/lProcess2"/>
    <dgm:cxn modelId="{444258FB-5F78-415D-ACF2-34E3ADF182AA}" type="presOf" srcId="{13D2146A-53F1-43EF-8219-60D3141EB71C}" destId="{0F2CDB6E-2306-4E2D-8727-0BAA828FFF27}" srcOrd="0" destOrd="0" presId="urn:microsoft.com/office/officeart/2005/8/layout/lProcess2"/>
    <dgm:cxn modelId="{93EC947E-1F5C-4997-A689-01B15E557F04}" type="presOf" srcId="{E6029CD6-C793-4103-94DC-35451482D131}" destId="{9A39811A-1548-4BA9-A13D-2C3FD313DE27}" srcOrd="1" destOrd="0" presId="urn:microsoft.com/office/officeart/2005/8/layout/lProcess2"/>
    <dgm:cxn modelId="{5C2FD39B-03BB-4363-95F9-9AAE7554B14C}" type="presOf" srcId="{3C89A3C9-95A7-47A7-B91B-34D275BA2C37}" destId="{49D3FEC6-0749-4A3A-A02D-80F95459C414}" srcOrd="0" destOrd="0" presId="urn:microsoft.com/office/officeart/2005/8/layout/lProcess2"/>
    <dgm:cxn modelId="{2CB7FA85-1DEC-470B-AEEE-E9D3005118FA}" type="presOf" srcId="{F08E08AF-B0D9-4ABD-BF3E-463F9D5F4ADE}" destId="{87186551-9B91-4BC1-B4FF-EFAC0F6D09B1}" srcOrd="0" destOrd="0" presId="urn:microsoft.com/office/officeart/2005/8/layout/lProcess2"/>
    <dgm:cxn modelId="{8AE6FE73-F471-4520-957A-477CE069D25D}" type="presOf" srcId="{3B87D909-6544-4248-A1A5-30BE60EBDB67}" destId="{F171B6A2-AE0C-44E8-8980-C40A81A18006}" srcOrd="1" destOrd="0" presId="urn:microsoft.com/office/officeart/2005/8/layout/lProcess2"/>
    <dgm:cxn modelId="{F3D5D5E2-7EC9-4832-83B2-4E68771CAB06}" srcId="{E6029CD6-C793-4103-94DC-35451482D131}" destId="{ECD3406A-9D0D-4FF7-9B4D-6DEF705522C3}" srcOrd="0" destOrd="0" parTransId="{1F03472B-E1D5-449E-B1B8-3B13A066E6EE}" sibTransId="{1795BFBB-9266-449C-9BD5-86A2A4AA436E}"/>
    <dgm:cxn modelId="{BCAD0648-0C48-4EE0-8B1E-B52EEB1AF1C3}" srcId="{4C011F27-6C39-4ACA-9722-C46B2E05A85F}" destId="{3B87D909-6544-4248-A1A5-30BE60EBDB67}" srcOrd="0" destOrd="0" parTransId="{3B5F938A-D17E-4812-ACDF-B225AB2A1FA8}" sibTransId="{9AA95C5B-21A8-4554-899A-079FFFD60ACF}"/>
    <dgm:cxn modelId="{97E0EA6D-7BC0-4AC4-AE3A-97BDBA0031C5}" srcId="{13D2146A-53F1-43EF-8219-60D3141EB71C}" destId="{3C89A3C9-95A7-47A7-B91B-34D275BA2C37}" srcOrd="5" destOrd="0" parTransId="{CF8157AB-01C8-4B5A-846E-9639B45D1252}" sibTransId="{17320755-70A7-4737-9B0A-75DA246F672E}"/>
    <dgm:cxn modelId="{7BB31700-3F86-45B8-848B-DF4743650E0D}" type="presOf" srcId="{ECD3406A-9D0D-4FF7-9B4D-6DEF705522C3}" destId="{36648BCA-BBC0-46C0-BDE1-F7C7E5D1EDB3}" srcOrd="0" destOrd="0" presId="urn:microsoft.com/office/officeart/2005/8/layout/lProcess2"/>
    <dgm:cxn modelId="{124BADAC-9207-4B4A-A24A-70A6D7A2BBF9}" srcId="{3B87D909-6544-4248-A1A5-30BE60EBDB67}" destId="{F436DCAD-42D2-46A8-A0C8-AE8D279A149D}" srcOrd="1" destOrd="0" parTransId="{482EB10B-0293-4204-B7B8-D880E9624B89}" sibTransId="{936D1FC0-ABFA-412D-906D-2E615D1DA90B}"/>
    <dgm:cxn modelId="{7955249B-E693-4C39-AD9D-E7C7F36031DC}" type="presOf" srcId="{41EE224D-63C3-4088-A9DA-DD237B1600A0}" destId="{D39E6D8A-8F3B-4950-BB76-368D64974717}" srcOrd="0" destOrd="0" presId="urn:microsoft.com/office/officeart/2005/8/layout/lProcess2"/>
    <dgm:cxn modelId="{7C59E5F1-5639-44C5-9D2C-E543DDDAECAB}" type="presOf" srcId="{8167B478-09AB-4787-BFF8-BCB6AA1D232F}" destId="{3CC91350-A778-4799-8EA4-E4B814BD423E}" srcOrd="1" destOrd="0" presId="urn:microsoft.com/office/officeart/2005/8/layout/lProcess2"/>
    <dgm:cxn modelId="{E229C858-EFD9-460A-A8BA-8CA86DA9D775}" type="presOf" srcId="{C1E3E0D3-4F38-40EA-857F-C387B7174510}" destId="{BE059C2E-215D-4BB3-87CE-8E5556DBE98C}" srcOrd="0" destOrd="0" presId="urn:microsoft.com/office/officeart/2005/8/layout/lProcess2"/>
    <dgm:cxn modelId="{29894019-B3FD-4BFB-9675-559E290368EE}" type="presOf" srcId="{13D2146A-53F1-43EF-8219-60D3141EB71C}" destId="{C057F280-EA5F-4A40-A169-9CBB504E549D}" srcOrd="1" destOrd="0" presId="urn:microsoft.com/office/officeart/2005/8/layout/lProcess2"/>
    <dgm:cxn modelId="{06DC52C2-701E-40A0-A1A6-CAB3AB38C92A}" srcId="{3B87D909-6544-4248-A1A5-30BE60EBDB67}" destId="{F08E08AF-B0D9-4ABD-BF3E-463F9D5F4ADE}" srcOrd="0" destOrd="0" parTransId="{85AB6146-C178-465F-8BA4-77FCE90D8025}" sibTransId="{33596DBA-3E86-418E-AC49-33E75F90C7BA}"/>
    <dgm:cxn modelId="{4BE0815A-00B6-4473-9C48-29A288049091}" srcId="{8167B478-09AB-4787-BFF8-BCB6AA1D232F}" destId="{9B2ECCE4-74BC-4768-AE7D-7F62D86FBDDE}" srcOrd="1" destOrd="0" parTransId="{F9EB7E89-371F-4B15-93A1-96469CE74A28}" sibTransId="{572414D8-2D64-4145-AF37-66770A237398}"/>
    <dgm:cxn modelId="{6EB5D219-FC63-455C-AED2-ACEB0941A356}" type="presOf" srcId="{3ADB0635-F3F3-471E-9781-56CD117F4EA9}" destId="{D5342EAE-50D5-43BA-A073-3B9FBB168CBB}" srcOrd="0" destOrd="0" presId="urn:microsoft.com/office/officeart/2005/8/layout/lProcess2"/>
    <dgm:cxn modelId="{6FBBD855-F6FB-4C3A-8430-EB905C231496}" type="presOf" srcId="{B3532649-4FD7-4DBD-8A44-75113E436635}" destId="{EDE4549B-1475-45DE-B643-2FA28321BCEC}" srcOrd="0" destOrd="0" presId="urn:microsoft.com/office/officeart/2005/8/layout/lProcess2"/>
    <dgm:cxn modelId="{8E989F55-B47E-4294-BB9F-0F053B034038}" srcId="{3B87D909-6544-4248-A1A5-30BE60EBDB67}" destId="{BEECEBD5-94F5-4772-89CD-5D9DB13C2895}" srcOrd="2" destOrd="0" parTransId="{E004C037-85BA-4BE0-A43C-24F3CEC0B5C8}" sibTransId="{5FD3DE7F-2A3F-459D-A541-15229515A1AB}"/>
    <dgm:cxn modelId="{EDB4FB13-F7DA-4D12-811D-039ADCEE7696}" srcId="{13D2146A-53F1-43EF-8219-60D3141EB71C}" destId="{95373493-E404-47B7-BCA4-7C680C21811B}" srcOrd="2" destOrd="0" parTransId="{58136A9E-78C3-4850-8D12-5C1189F87C27}" sibTransId="{4C22B317-BAED-4471-98A4-29D9497D8FB2}"/>
    <dgm:cxn modelId="{007AE903-C077-4AC0-837A-B127B98A20BC}" srcId="{8167B478-09AB-4787-BFF8-BCB6AA1D232F}" destId="{2E8C1CCB-8EBF-495F-926F-153F7C99984C}" srcOrd="0" destOrd="0" parTransId="{51A7752F-6DA1-416E-8C93-7ACB13FFFFA9}" sibTransId="{29D5F9B8-2AE2-43CD-897F-C52874DF3655}"/>
    <dgm:cxn modelId="{A571118D-E3A5-4178-89EE-24EFD62FB1E6}" type="presOf" srcId="{BEECEBD5-94F5-4772-89CD-5D9DB13C2895}" destId="{EA2A04E0-3EE3-4CB1-96EE-97AAE5BBDDC0}" srcOrd="0" destOrd="0" presId="urn:microsoft.com/office/officeart/2005/8/layout/lProcess2"/>
    <dgm:cxn modelId="{DFA7BFEF-E3E8-4FEE-BBF5-2B9656D69C4D}" type="presOf" srcId="{F436DCAD-42D2-46A8-A0C8-AE8D279A149D}" destId="{73737C30-F104-436F-B5EB-FCACF04273A3}" srcOrd="0" destOrd="0" presId="urn:microsoft.com/office/officeart/2005/8/layout/lProcess2"/>
    <dgm:cxn modelId="{E09E072C-A37E-4532-AC08-394BF6DEB249}" type="presOf" srcId="{9B2ECCE4-74BC-4768-AE7D-7F62D86FBDDE}" destId="{7303DD41-D8B2-4A1E-A02F-CFEF39DD3130}" srcOrd="0" destOrd="0" presId="urn:microsoft.com/office/officeart/2005/8/layout/lProcess2"/>
    <dgm:cxn modelId="{47785797-C0BE-44B5-8131-13738277EE81}" type="presOf" srcId="{E6029CD6-C793-4103-94DC-35451482D131}" destId="{FB2FD39D-5D14-4446-932D-9587895CFB2F}" srcOrd="0" destOrd="0" presId="urn:microsoft.com/office/officeart/2005/8/layout/lProcess2"/>
    <dgm:cxn modelId="{BD2CF340-A8D6-4E19-8EDD-4ACBE265F6A2}" srcId="{13D2146A-53F1-43EF-8219-60D3141EB71C}" destId="{2B92C295-F2B5-49B6-A33F-D80AFEC62E1A}" srcOrd="4" destOrd="0" parTransId="{ACF28B3E-5810-414C-8212-C0A615A9586F}" sibTransId="{B018F4C9-1FFA-4F26-BB26-7712979FE9EE}"/>
    <dgm:cxn modelId="{275A7763-26B7-4948-950D-01FE5724A324}" srcId="{4C011F27-6C39-4ACA-9722-C46B2E05A85F}" destId="{8167B478-09AB-4787-BFF8-BCB6AA1D232F}" srcOrd="1" destOrd="0" parTransId="{F9DF9DC1-308A-4D99-ABC8-5009E63BFCB7}" sibTransId="{7BBE4512-2F45-4438-A7F9-A349686AFF3D}"/>
    <dgm:cxn modelId="{FA3A990A-6D5C-4357-BE3C-4BC39B88E9D1}" srcId="{8167B478-09AB-4787-BFF8-BCB6AA1D232F}" destId="{41EE224D-63C3-4088-A9DA-DD237B1600A0}" srcOrd="2" destOrd="0" parTransId="{4778403C-B332-42CF-8E2D-97EB43251D39}" sibTransId="{FFEE6830-0FEB-4CE3-A5D1-54D4488B918E}"/>
    <dgm:cxn modelId="{EA1FB068-DC41-4A34-8D28-14BD41DF97D6}" srcId="{E6029CD6-C793-4103-94DC-35451482D131}" destId="{CF4E0900-2348-43F6-860A-45AE33DEA1B5}" srcOrd="4" destOrd="0" parTransId="{14CC4421-01BF-484D-956E-DAA5F280F6D2}" sibTransId="{005B93CB-80C5-48AB-8E69-1030A230EF89}"/>
    <dgm:cxn modelId="{0D11CE39-724D-4468-8BC9-92FB81D48A53}" type="presOf" srcId="{B23DAA77-C398-47BD-AB34-5E9806C7AF25}" destId="{4DB83766-21A3-4EED-A677-BCAB1A23E61D}" srcOrd="0" destOrd="0" presId="urn:microsoft.com/office/officeart/2005/8/layout/lProcess2"/>
    <dgm:cxn modelId="{92594E4A-DFA2-4715-9441-006895B899DC}" type="presOf" srcId="{92FFAAEC-1C77-41A3-B5EE-735831DC8741}" destId="{17FFA1C2-84BF-4B12-8168-3C96A9308ECD}" srcOrd="0" destOrd="0" presId="urn:microsoft.com/office/officeart/2005/8/layout/lProcess2"/>
    <dgm:cxn modelId="{8F1DE83E-02A7-4EE2-AD98-F2B75A7C2A70}" srcId="{13D2146A-53F1-43EF-8219-60D3141EB71C}" destId="{B3532649-4FD7-4DBD-8A44-75113E436635}" srcOrd="1" destOrd="0" parTransId="{33B769DD-AB56-4819-ABB4-8ECE13BD46ED}" sibTransId="{98D3D2E4-E6AC-4E12-A54B-1EFB07B87A8C}"/>
    <dgm:cxn modelId="{DB6DB76E-BD3F-417C-B1AB-F0AFD5B72AEC}" type="presOf" srcId="{2B92C295-F2B5-49B6-A33F-D80AFEC62E1A}" destId="{782DD721-AD79-428F-8DC9-4AEC6C8F2F59}" srcOrd="0" destOrd="0" presId="urn:microsoft.com/office/officeart/2005/8/layout/lProcess2"/>
    <dgm:cxn modelId="{C26032A0-F115-43C7-832F-9B2D677522A4}" type="presParOf" srcId="{DB6C7B33-4E46-4EDD-A8CA-7B3033BDC22D}" destId="{D2D0B397-1775-467F-A8BD-D4A9234BF996}" srcOrd="0" destOrd="0" presId="urn:microsoft.com/office/officeart/2005/8/layout/lProcess2"/>
    <dgm:cxn modelId="{F46D3703-DADF-4F76-8340-6F93A270C7F1}" type="presParOf" srcId="{D2D0B397-1775-467F-A8BD-D4A9234BF996}" destId="{75399E42-2EB1-4392-8E37-09C331E0E572}" srcOrd="0" destOrd="0" presId="urn:microsoft.com/office/officeart/2005/8/layout/lProcess2"/>
    <dgm:cxn modelId="{1BC2281C-124F-41E8-8767-A312B868339C}" type="presParOf" srcId="{D2D0B397-1775-467F-A8BD-D4A9234BF996}" destId="{F171B6A2-AE0C-44E8-8980-C40A81A18006}" srcOrd="1" destOrd="0" presId="urn:microsoft.com/office/officeart/2005/8/layout/lProcess2"/>
    <dgm:cxn modelId="{514C0064-B524-4889-B793-1351A07D189D}" type="presParOf" srcId="{D2D0B397-1775-467F-A8BD-D4A9234BF996}" destId="{0B1A0895-B654-482A-BC6A-DAB560C8FB6C}" srcOrd="2" destOrd="0" presId="urn:microsoft.com/office/officeart/2005/8/layout/lProcess2"/>
    <dgm:cxn modelId="{83332DAB-4591-497B-96FB-8A8BA6990E4A}" type="presParOf" srcId="{0B1A0895-B654-482A-BC6A-DAB560C8FB6C}" destId="{7AD01F2A-E621-4503-91CB-43AC6304611C}" srcOrd="0" destOrd="0" presId="urn:microsoft.com/office/officeart/2005/8/layout/lProcess2"/>
    <dgm:cxn modelId="{859F87A7-33B9-42D2-960B-E904B9B64861}" type="presParOf" srcId="{7AD01F2A-E621-4503-91CB-43AC6304611C}" destId="{87186551-9B91-4BC1-B4FF-EFAC0F6D09B1}" srcOrd="0" destOrd="0" presId="urn:microsoft.com/office/officeart/2005/8/layout/lProcess2"/>
    <dgm:cxn modelId="{C510FD38-50F2-41D8-87A6-6BDD07783F93}" type="presParOf" srcId="{7AD01F2A-E621-4503-91CB-43AC6304611C}" destId="{A7E22FBF-31D9-4D63-A1B5-5C83A9D351FF}" srcOrd="1" destOrd="0" presId="urn:microsoft.com/office/officeart/2005/8/layout/lProcess2"/>
    <dgm:cxn modelId="{F767513D-EC70-462F-A36F-88ADFB50B595}" type="presParOf" srcId="{7AD01F2A-E621-4503-91CB-43AC6304611C}" destId="{73737C30-F104-436F-B5EB-FCACF04273A3}" srcOrd="2" destOrd="0" presId="urn:microsoft.com/office/officeart/2005/8/layout/lProcess2"/>
    <dgm:cxn modelId="{166658C4-7F72-4318-81F8-98C5E2F84C61}" type="presParOf" srcId="{7AD01F2A-E621-4503-91CB-43AC6304611C}" destId="{6D8418A1-54F2-42AD-9924-93D17B279839}" srcOrd="3" destOrd="0" presId="urn:microsoft.com/office/officeart/2005/8/layout/lProcess2"/>
    <dgm:cxn modelId="{2AC2CF11-FD74-45C3-B60A-212A8DA33836}" type="presParOf" srcId="{7AD01F2A-E621-4503-91CB-43AC6304611C}" destId="{EA2A04E0-3EE3-4CB1-96EE-97AAE5BBDDC0}" srcOrd="4" destOrd="0" presId="urn:microsoft.com/office/officeart/2005/8/layout/lProcess2"/>
    <dgm:cxn modelId="{DFE63024-7C4E-48BD-839A-2E95935143B8}" type="presParOf" srcId="{DB6C7B33-4E46-4EDD-A8CA-7B3033BDC22D}" destId="{9603871F-BCE0-4029-9D28-587312D50003}" srcOrd="1" destOrd="0" presId="urn:microsoft.com/office/officeart/2005/8/layout/lProcess2"/>
    <dgm:cxn modelId="{4A91284A-4054-4468-89F0-59E770A73625}" type="presParOf" srcId="{DB6C7B33-4E46-4EDD-A8CA-7B3033BDC22D}" destId="{5C3A7B6B-8365-4D55-9829-60C48698A96C}" srcOrd="2" destOrd="0" presId="urn:microsoft.com/office/officeart/2005/8/layout/lProcess2"/>
    <dgm:cxn modelId="{61075456-9999-4720-9A71-05678109965C}" type="presParOf" srcId="{5C3A7B6B-8365-4D55-9829-60C48698A96C}" destId="{1899CC66-ED99-4B34-BF6C-215789D23ED8}" srcOrd="0" destOrd="0" presId="urn:microsoft.com/office/officeart/2005/8/layout/lProcess2"/>
    <dgm:cxn modelId="{E470ED3B-19C8-44DA-AD4F-64B8B2F9B94B}" type="presParOf" srcId="{5C3A7B6B-8365-4D55-9829-60C48698A96C}" destId="{3CC91350-A778-4799-8EA4-E4B814BD423E}" srcOrd="1" destOrd="0" presId="urn:microsoft.com/office/officeart/2005/8/layout/lProcess2"/>
    <dgm:cxn modelId="{81406703-83A7-42E5-8447-22500A173DAB}" type="presParOf" srcId="{5C3A7B6B-8365-4D55-9829-60C48698A96C}" destId="{B281FAA5-2E61-464B-B37F-3122ED2D0EEF}" srcOrd="2" destOrd="0" presId="urn:microsoft.com/office/officeart/2005/8/layout/lProcess2"/>
    <dgm:cxn modelId="{5BA6B1FD-C7A8-4E4E-8CEA-1C6970B662A8}" type="presParOf" srcId="{B281FAA5-2E61-464B-B37F-3122ED2D0EEF}" destId="{11E9742E-67C6-421A-A0A7-509D100361EA}" srcOrd="0" destOrd="0" presId="urn:microsoft.com/office/officeart/2005/8/layout/lProcess2"/>
    <dgm:cxn modelId="{DBBA0C91-CBB6-4C81-BBB4-72230AB23006}" type="presParOf" srcId="{11E9742E-67C6-421A-A0A7-509D100361EA}" destId="{A06EBC9B-0113-4E59-B804-B493871B04F6}" srcOrd="0" destOrd="0" presId="urn:microsoft.com/office/officeart/2005/8/layout/lProcess2"/>
    <dgm:cxn modelId="{D36C0BC2-1E49-4B76-82D1-F14AE8F97107}" type="presParOf" srcId="{11E9742E-67C6-421A-A0A7-509D100361EA}" destId="{B38B683A-D1E8-4FEA-AD56-80F21B7BFBB7}" srcOrd="1" destOrd="0" presId="urn:microsoft.com/office/officeart/2005/8/layout/lProcess2"/>
    <dgm:cxn modelId="{9B58C772-260B-41A4-9E52-A5CF1E8E56E3}" type="presParOf" srcId="{11E9742E-67C6-421A-A0A7-509D100361EA}" destId="{7303DD41-D8B2-4A1E-A02F-CFEF39DD3130}" srcOrd="2" destOrd="0" presId="urn:microsoft.com/office/officeart/2005/8/layout/lProcess2"/>
    <dgm:cxn modelId="{7C500ECB-8701-42A9-899B-EE4999A35AA0}" type="presParOf" srcId="{11E9742E-67C6-421A-A0A7-509D100361EA}" destId="{6770CB93-8D85-4142-9380-9E3F9743F992}" srcOrd="3" destOrd="0" presId="urn:microsoft.com/office/officeart/2005/8/layout/lProcess2"/>
    <dgm:cxn modelId="{01F9A2DA-96BC-4545-AF7F-E813B11532D4}" type="presParOf" srcId="{11E9742E-67C6-421A-A0A7-509D100361EA}" destId="{D39E6D8A-8F3B-4950-BB76-368D64974717}" srcOrd="4" destOrd="0" presId="urn:microsoft.com/office/officeart/2005/8/layout/lProcess2"/>
    <dgm:cxn modelId="{F484E67B-5E64-4DEF-99B4-53990D0C1677}" type="presParOf" srcId="{DB6C7B33-4E46-4EDD-A8CA-7B3033BDC22D}" destId="{F5DEB8D5-394E-41CC-8537-80C545C64348}" srcOrd="3" destOrd="0" presId="urn:microsoft.com/office/officeart/2005/8/layout/lProcess2"/>
    <dgm:cxn modelId="{22338D41-4F8C-4FD6-845F-49EB65F2F77F}" type="presParOf" srcId="{DB6C7B33-4E46-4EDD-A8CA-7B3033BDC22D}" destId="{5F5645A8-72B3-4643-8498-2959961C8339}" srcOrd="4" destOrd="0" presId="urn:microsoft.com/office/officeart/2005/8/layout/lProcess2"/>
    <dgm:cxn modelId="{ACC7A765-5806-40C0-9FD3-CACF484A3844}" type="presParOf" srcId="{5F5645A8-72B3-4643-8498-2959961C8339}" destId="{FB2FD39D-5D14-4446-932D-9587895CFB2F}" srcOrd="0" destOrd="0" presId="urn:microsoft.com/office/officeart/2005/8/layout/lProcess2"/>
    <dgm:cxn modelId="{53223FA3-A858-4B48-B4AC-430A670B840F}" type="presParOf" srcId="{5F5645A8-72B3-4643-8498-2959961C8339}" destId="{9A39811A-1548-4BA9-A13D-2C3FD313DE27}" srcOrd="1" destOrd="0" presId="urn:microsoft.com/office/officeart/2005/8/layout/lProcess2"/>
    <dgm:cxn modelId="{200BCAFA-53AA-4E9D-8766-CBC659453549}" type="presParOf" srcId="{5F5645A8-72B3-4643-8498-2959961C8339}" destId="{8C544E35-3359-42AE-9870-D9EF5EC1957C}" srcOrd="2" destOrd="0" presId="urn:microsoft.com/office/officeart/2005/8/layout/lProcess2"/>
    <dgm:cxn modelId="{5F5F4B18-0678-4D92-9E18-DC0C077EBAEF}" type="presParOf" srcId="{8C544E35-3359-42AE-9870-D9EF5EC1957C}" destId="{4F2D7741-E3C1-4F1C-B4D0-359221F6DCD8}" srcOrd="0" destOrd="0" presId="urn:microsoft.com/office/officeart/2005/8/layout/lProcess2"/>
    <dgm:cxn modelId="{3DB32834-D905-4B70-99A2-2C18A282F2C5}" type="presParOf" srcId="{4F2D7741-E3C1-4F1C-B4D0-359221F6DCD8}" destId="{36648BCA-BBC0-46C0-BDE1-F7C7E5D1EDB3}" srcOrd="0" destOrd="0" presId="urn:microsoft.com/office/officeart/2005/8/layout/lProcess2"/>
    <dgm:cxn modelId="{59B496E0-1BF8-4398-A465-72E6E8DD2251}" type="presParOf" srcId="{4F2D7741-E3C1-4F1C-B4D0-359221F6DCD8}" destId="{3D24FC41-73A1-4827-911E-198ADBD132BD}" srcOrd="1" destOrd="0" presId="urn:microsoft.com/office/officeart/2005/8/layout/lProcess2"/>
    <dgm:cxn modelId="{C8815906-5DBB-4ECE-B4EF-8C0C077FE8EE}" type="presParOf" srcId="{4F2D7741-E3C1-4F1C-B4D0-359221F6DCD8}" destId="{07BDF1FF-0E81-45DC-9C46-828F6518F57E}" srcOrd="2" destOrd="0" presId="urn:microsoft.com/office/officeart/2005/8/layout/lProcess2"/>
    <dgm:cxn modelId="{21D37FA6-157B-417C-8075-F8897B15D994}" type="presParOf" srcId="{4F2D7741-E3C1-4F1C-B4D0-359221F6DCD8}" destId="{1A3026D7-341C-4F2D-9895-0F7629D620E2}" srcOrd="3" destOrd="0" presId="urn:microsoft.com/office/officeart/2005/8/layout/lProcess2"/>
    <dgm:cxn modelId="{9727F80A-C2B9-4ED2-A739-CF7257A297FD}" type="presParOf" srcId="{4F2D7741-E3C1-4F1C-B4D0-359221F6DCD8}" destId="{D5342EAE-50D5-43BA-A073-3B9FBB168CBB}" srcOrd="4" destOrd="0" presId="urn:microsoft.com/office/officeart/2005/8/layout/lProcess2"/>
    <dgm:cxn modelId="{169A0D22-65C5-4E6A-8A40-E529CE276DCF}" type="presParOf" srcId="{4F2D7741-E3C1-4F1C-B4D0-359221F6DCD8}" destId="{BAD4ACF6-ACE3-43D1-BEEC-9C82FA74594A}" srcOrd="5" destOrd="0" presId="urn:microsoft.com/office/officeart/2005/8/layout/lProcess2"/>
    <dgm:cxn modelId="{DFF3BDFB-AF4F-486D-9DCA-1024945F539F}" type="presParOf" srcId="{4F2D7741-E3C1-4F1C-B4D0-359221F6DCD8}" destId="{BE059C2E-215D-4BB3-87CE-8E5556DBE98C}" srcOrd="6" destOrd="0" presId="urn:microsoft.com/office/officeart/2005/8/layout/lProcess2"/>
    <dgm:cxn modelId="{6B5F1B3B-0D52-43F9-9A77-C6A619A166BD}" type="presParOf" srcId="{4F2D7741-E3C1-4F1C-B4D0-359221F6DCD8}" destId="{63C34958-D1B7-43A6-8398-CA6EFE5E8036}" srcOrd="7" destOrd="0" presId="urn:microsoft.com/office/officeart/2005/8/layout/lProcess2"/>
    <dgm:cxn modelId="{D81E3624-19A0-4D15-B967-092ABA95F90A}" type="presParOf" srcId="{4F2D7741-E3C1-4F1C-B4D0-359221F6DCD8}" destId="{BAD801C9-9152-44E9-9228-730276ECA2C3}" srcOrd="8" destOrd="0" presId="urn:microsoft.com/office/officeart/2005/8/layout/lProcess2"/>
    <dgm:cxn modelId="{1175671C-F762-42D5-AAED-1FFFEFCBBCA2}" type="presParOf" srcId="{DB6C7B33-4E46-4EDD-A8CA-7B3033BDC22D}" destId="{7CB1256F-6101-4373-8CBB-38FA761BFD02}" srcOrd="5" destOrd="0" presId="urn:microsoft.com/office/officeart/2005/8/layout/lProcess2"/>
    <dgm:cxn modelId="{4CA925F1-838C-4144-BA31-E83A64034CD0}" type="presParOf" srcId="{DB6C7B33-4E46-4EDD-A8CA-7B3033BDC22D}" destId="{D6799381-2A9C-4963-8F9D-CB28BAE16BFB}" srcOrd="6" destOrd="0" presId="urn:microsoft.com/office/officeart/2005/8/layout/lProcess2"/>
    <dgm:cxn modelId="{02B5815C-9C74-4E8B-ADF8-5D8A88B9C2A4}" type="presParOf" srcId="{D6799381-2A9C-4963-8F9D-CB28BAE16BFB}" destId="{0F2CDB6E-2306-4E2D-8727-0BAA828FFF27}" srcOrd="0" destOrd="0" presId="urn:microsoft.com/office/officeart/2005/8/layout/lProcess2"/>
    <dgm:cxn modelId="{C4910A2F-0DE2-46B1-BEE7-5B95DF02D831}" type="presParOf" srcId="{D6799381-2A9C-4963-8F9D-CB28BAE16BFB}" destId="{C057F280-EA5F-4A40-A169-9CBB504E549D}" srcOrd="1" destOrd="0" presId="urn:microsoft.com/office/officeart/2005/8/layout/lProcess2"/>
    <dgm:cxn modelId="{4951BEC0-D81A-42DD-AC86-BEC64FF48783}" type="presParOf" srcId="{D6799381-2A9C-4963-8F9D-CB28BAE16BFB}" destId="{D2EA531A-530E-4489-BFA2-BE82A14361BD}" srcOrd="2" destOrd="0" presId="urn:microsoft.com/office/officeart/2005/8/layout/lProcess2"/>
    <dgm:cxn modelId="{8BD48553-F2D6-4E45-972C-D5A00E54AE4C}" type="presParOf" srcId="{D2EA531A-530E-4489-BFA2-BE82A14361BD}" destId="{C9382B91-4531-4FDC-9631-8C99C1283FC6}" srcOrd="0" destOrd="0" presId="urn:microsoft.com/office/officeart/2005/8/layout/lProcess2"/>
    <dgm:cxn modelId="{1879A8AD-6332-457B-9EBC-FD4836B675DF}" type="presParOf" srcId="{C9382B91-4531-4FDC-9631-8C99C1283FC6}" destId="{17FFA1C2-84BF-4B12-8168-3C96A9308ECD}" srcOrd="0" destOrd="0" presId="urn:microsoft.com/office/officeart/2005/8/layout/lProcess2"/>
    <dgm:cxn modelId="{7A169F61-5F88-4B7B-A141-0C37FD7C2F1A}" type="presParOf" srcId="{C9382B91-4531-4FDC-9631-8C99C1283FC6}" destId="{CC2D9527-9B45-43E0-9B5B-8DB771C86C83}" srcOrd="1" destOrd="0" presId="urn:microsoft.com/office/officeart/2005/8/layout/lProcess2"/>
    <dgm:cxn modelId="{1BFD2189-CDF4-436E-87D0-6952D0BAA3B7}" type="presParOf" srcId="{C9382B91-4531-4FDC-9631-8C99C1283FC6}" destId="{EDE4549B-1475-45DE-B643-2FA28321BCEC}" srcOrd="2" destOrd="0" presId="urn:microsoft.com/office/officeart/2005/8/layout/lProcess2"/>
    <dgm:cxn modelId="{320BB44F-4C28-4D71-AA21-825177D64492}" type="presParOf" srcId="{C9382B91-4531-4FDC-9631-8C99C1283FC6}" destId="{1FBA0792-E224-406B-971D-93A218ABB54A}" srcOrd="3" destOrd="0" presId="urn:microsoft.com/office/officeart/2005/8/layout/lProcess2"/>
    <dgm:cxn modelId="{0694480A-AA3A-4413-AE44-469897CB64BF}" type="presParOf" srcId="{C9382B91-4531-4FDC-9631-8C99C1283FC6}" destId="{F4A54C8B-2B5F-4F72-8B3F-017B6DB03AB2}" srcOrd="4" destOrd="0" presId="urn:microsoft.com/office/officeart/2005/8/layout/lProcess2"/>
    <dgm:cxn modelId="{26F83878-7E91-4C3C-B435-01BD33691002}" type="presParOf" srcId="{C9382B91-4531-4FDC-9631-8C99C1283FC6}" destId="{5ED4EA00-9192-428F-A99C-8145341B72EE}" srcOrd="5" destOrd="0" presId="urn:microsoft.com/office/officeart/2005/8/layout/lProcess2"/>
    <dgm:cxn modelId="{207B56F3-51F2-4310-AD3E-B1E5BF656BB2}" type="presParOf" srcId="{C9382B91-4531-4FDC-9631-8C99C1283FC6}" destId="{4DB83766-21A3-4EED-A677-BCAB1A23E61D}" srcOrd="6" destOrd="0" presId="urn:microsoft.com/office/officeart/2005/8/layout/lProcess2"/>
    <dgm:cxn modelId="{00A58F20-FEFD-471A-A78F-F7D1DAE4C78F}" type="presParOf" srcId="{C9382B91-4531-4FDC-9631-8C99C1283FC6}" destId="{3100D7F1-4B94-4F5C-B584-BE5A652979F3}" srcOrd="7" destOrd="0" presId="urn:microsoft.com/office/officeart/2005/8/layout/lProcess2"/>
    <dgm:cxn modelId="{ABE75761-05AD-423F-92D6-6CA72ECB2608}" type="presParOf" srcId="{C9382B91-4531-4FDC-9631-8C99C1283FC6}" destId="{782DD721-AD79-428F-8DC9-4AEC6C8F2F59}" srcOrd="8" destOrd="0" presId="urn:microsoft.com/office/officeart/2005/8/layout/lProcess2"/>
    <dgm:cxn modelId="{5CC8A691-8405-4768-A51F-E14B9605D7CB}" type="presParOf" srcId="{C9382B91-4531-4FDC-9631-8C99C1283FC6}" destId="{5EC94EE5-29A4-4C17-8453-8003D10A8025}" srcOrd="9" destOrd="0" presId="urn:microsoft.com/office/officeart/2005/8/layout/lProcess2"/>
    <dgm:cxn modelId="{9F8FEDA3-F5A4-4BA4-B15B-79159DC79CB3}" type="presParOf" srcId="{C9382B91-4531-4FDC-9631-8C99C1283FC6}" destId="{49D3FEC6-0749-4A3A-A02D-80F95459C414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6BABC92-3609-466F-91B6-6F0EFD3547CF}" type="doc">
      <dgm:prSet loTypeId="urn:microsoft.com/office/officeart/2005/8/layout/lProcess3" loCatId="process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D2A980B-82D5-489F-9EE2-04881C5C9631}">
      <dgm:prSet phldrT="[Text]" custT="1"/>
      <dgm:spPr/>
      <dgm:t>
        <a:bodyPr/>
        <a:lstStyle/>
        <a:p>
          <a:pPr algn="r"/>
          <a:r>
            <a:rPr lang="en-US" sz="2800" dirty="0" smtClean="0"/>
            <a:t>Process</a:t>
          </a:r>
          <a:endParaRPr lang="en-US" sz="2800" dirty="0"/>
        </a:p>
      </dgm:t>
    </dgm:pt>
    <dgm:pt modelId="{BCE0CE74-D71A-45AD-930D-2A11C1F567B1}" type="parTrans" cxnId="{17513233-91F7-4D61-B561-7BE52CCB79E6}">
      <dgm:prSet/>
      <dgm:spPr/>
      <dgm:t>
        <a:bodyPr/>
        <a:lstStyle/>
        <a:p>
          <a:pPr algn="r"/>
          <a:endParaRPr lang="en-US" sz="1400"/>
        </a:p>
      </dgm:t>
    </dgm:pt>
    <dgm:pt modelId="{219E3FFF-C320-4C17-B9EA-9C75B80BC105}" type="sibTrans" cxnId="{17513233-91F7-4D61-B561-7BE52CCB79E6}">
      <dgm:prSet/>
      <dgm:spPr/>
      <dgm:t>
        <a:bodyPr/>
        <a:lstStyle/>
        <a:p>
          <a:pPr algn="r"/>
          <a:endParaRPr lang="en-US" sz="1400"/>
        </a:p>
      </dgm:t>
    </dgm:pt>
    <dgm:pt modelId="{A80C61F2-D9D3-499D-BA9A-0FED9D38028C}">
      <dgm:prSet phldrT="[Text]" custT="1"/>
      <dgm:spPr/>
      <dgm:t>
        <a:bodyPr/>
        <a:lstStyle/>
        <a:p>
          <a:pPr algn="r"/>
          <a:r>
            <a:rPr lang="en-US" sz="2800" dirty="0" smtClean="0"/>
            <a:t>Process</a:t>
          </a:r>
          <a:endParaRPr lang="en-US" sz="2800" dirty="0"/>
        </a:p>
      </dgm:t>
    </dgm:pt>
    <dgm:pt modelId="{D1845B28-4236-4E59-B0A6-D862A00560D9}" type="parTrans" cxnId="{FD306986-E75A-4BE2-BA7D-BDB984B646D1}">
      <dgm:prSet/>
      <dgm:spPr/>
      <dgm:t>
        <a:bodyPr/>
        <a:lstStyle/>
        <a:p>
          <a:pPr algn="r"/>
          <a:endParaRPr lang="en-US" sz="1400"/>
        </a:p>
      </dgm:t>
    </dgm:pt>
    <dgm:pt modelId="{8206F90C-F9C9-4C08-BBFF-9B6BA07B024A}" type="sibTrans" cxnId="{FD306986-E75A-4BE2-BA7D-BDB984B646D1}">
      <dgm:prSet/>
      <dgm:spPr/>
      <dgm:t>
        <a:bodyPr/>
        <a:lstStyle/>
        <a:p>
          <a:pPr algn="r"/>
          <a:endParaRPr lang="en-US" sz="1400"/>
        </a:p>
      </dgm:t>
    </dgm:pt>
    <dgm:pt modelId="{1D169155-2485-48AD-9744-AAF1A9E28A3C}">
      <dgm:prSet phldrT="[Text]" custT="1"/>
      <dgm:spPr/>
      <dgm:t>
        <a:bodyPr/>
        <a:lstStyle/>
        <a:p>
          <a:pPr algn="r"/>
          <a:r>
            <a:rPr lang="en-US" sz="2800" dirty="0" smtClean="0"/>
            <a:t>Process</a:t>
          </a:r>
          <a:endParaRPr lang="en-US" sz="2800" dirty="0"/>
        </a:p>
      </dgm:t>
    </dgm:pt>
    <dgm:pt modelId="{2E71323D-9156-477A-8CCA-FB08E64A40CD}" type="parTrans" cxnId="{D3228700-8706-416C-BB64-12161B90CA8B}">
      <dgm:prSet/>
      <dgm:spPr/>
      <dgm:t>
        <a:bodyPr/>
        <a:lstStyle/>
        <a:p>
          <a:pPr algn="r"/>
          <a:endParaRPr lang="en-US" sz="1400"/>
        </a:p>
      </dgm:t>
    </dgm:pt>
    <dgm:pt modelId="{61756E92-9019-4A3C-AABE-B50A8445A568}" type="sibTrans" cxnId="{D3228700-8706-416C-BB64-12161B90CA8B}">
      <dgm:prSet/>
      <dgm:spPr/>
      <dgm:t>
        <a:bodyPr/>
        <a:lstStyle/>
        <a:p>
          <a:pPr algn="r"/>
          <a:endParaRPr lang="en-US" sz="1400"/>
        </a:p>
      </dgm:t>
    </dgm:pt>
    <dgm:pt modelId="{E1EB5F9A-ECDB-485E-9476-B514F6C070DA}">
      <dgm:prSet phldrT="[Text]" custT="1"/>
      <dgm:spPr/>
      <dgm:t>
        <a:bodyPr/>
        <a:lstStyle/>
        <a:p>
          <a:pPr algn="r"/>
          <a:r>
            <a:rPr lang="en-US" sz="2800" dirty="0" smtClean="0"/>
            <a:t>Process</a:t>
          </a:r>
          <a:endParaRPr lang="en-US" sz="2800" dirty="0"/>
        </a:p>
      </dgm:t>
    </dgm:pt>
    <dgm:pt modelId="{B33830BD-7009-47F9-BAA8-F96691D92399}" type="parTrans" cxnId="{354F989F-D44B-49F3-A60F-4D933EF3B63A}">
      <dgm:prSet/>
      <dgm:spPr/>
      <dgm:t>
        <a:bodyPr/>
        <a:lstStyle/>
        <a:p>
          <a:pPr algn="r"/>
          <a:endParaRPr lang="en-US" sz="1400"/>
        </a:p>
      </dgm:t>
    </dgm:pt>
    <dgm:pt modelId="{8C372C3C-2562-4E88-A27B-F3C849830075}" type="sibTrans" cxnId="{354F989F-D44B-49F3-A60F-4D933EF3B63A}">
      <dgm:prSet/>
      <dgm:spPr/>
      <dgm:t>
        <a:bodyPr/>
        <a:lstStyle/>
        <a:p>
          <a:pPr algn="r"/>
          <a:endParaRPr lang="en-US" sz="1400"/>
        </a:p>
      </dgm:t>
    </dgm:pt>
    <dgm:pt modelId="{333CA575-91A8-4421-86F4-F513B82AAD93}" type="pres">
      <dgm:prSet presAssocID="{E6BABC92-3609-466F-91B6-6F0EFD3547C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BDFDF1E-D2E5-4A9A-8F69-EE00B484C364}" type="pres">
      <dgm:prSet presAssocID="{DD2A980B-82D5-489F-9EE2-04881C5C9631}" presName="horFlow" presStyleCnt="0"/>
      <dgm:spPr/>
    </dgm:pt>
    <dgm:pt modelId="{6D9FB6DA-802B-4466-A137-E14C9A16F346}" type="pres">
      <dgm:prSet presAssocID="{DD2A980B-82D5-489F-9EE2-04881C5C9631}" presName="bigChev" presStyleLbl="node1" presStyleIdx="0" presStyleCnt="4" custScaleX="455722"/>
      <dgm:spPr/>
      <dgm:t>
        <a:bodyPr/>
        <a:lstStyle/>
        <a:p>
          <a:endParaRPr lang="en-US"/>
        </a:p>
      </dgm:t>
    </dgm:pt>
    <dgm:pt modelId="{C784832B-C991-496B-A8B3-7E12CDB66154}" type="pres">
      <dgm:prSet presAssocID="{DD2A980B-82D5-489F-9EE2-04881C5C9631}" presName="vSp" presStyleCnt="0"/>
      <dgm:spPr/>
    </dgm:pt>
    <dgm:pt modelId="{E90CD195-B348-419E-B6C7-06CDFC10F073}" type="pres">
      <dgm:prSet presAssocID="{A80C61F2-D9D3-499D-BA9A-0FED9D38028C}" presName="horFlow" presStyleCnt="0"/>
      <dgm:spPr/>
    </dgm:pt>
    <dgm:pt modelId="{250D0ABD-81CD-4015-8A51-2CD5150CFD1A}" type="pres">
      <dgm:prSet presAssocID="{A80C61F2-D9D3-499D-BA9A-0FED9D38028C}" presName="bigChev" presStyleLbl="node1" presStyleIdx="1" presStyleCnt="4" custScaleX="455722"/>
      <dgm:spPr/>
      <dgm:t>
        <a:bodyPr/>
        <a:lstStyle/>
        <a:p>
          <a:endParaRPr lang="en-US"/>
        </a:p>
      </dgm:t>
    </dgm:pt>
    <dgm:pt modelId="{63FF5788-3484-460D-832B-3857D85CBA22}" type="pres">
      <dgm:prSet presAssocID="{A80C61F2-D9D3-499D-BA9A-0FED9D38028C}" presName="vSp" presStyleCnt="0"/>
      <dgm:spPr/>
    </dgm:pt>
    <dgm:pt modelId="{611330FA-F172-41C7-8954-D81D81664DE2}" type="pres">
      <dgm:prSet presAssocID="{1D169155-2485-48AD-9744-AAF1A9E28A3C}" presName="horFlow" presStyleCnt="0"/>
      <dgm:spPr/>
    </dgm:pt>
    <dgm:pt modelId="{48171B22-8C00-4A57-BE58-DEDB0DFA8C97}" type="pres">
      <dgm:prSet presAssocID="{1D169155-2485-48AD-9744-AAF1A9E28A3C}" presName="bigChev" presStyleLbl="node1" presStyleIdx="2" presStyleCnt="4" custScaleX="455722"/>
      <dgm:spPr/>
      <dgm:t>
        <a:bodyPr/>
        <a:lstStyle/>
        <a:p>
          <a:endParaRPr lang="en-US"/>
        </a:p>
      </dgm:t>
    </dgm:pt>
    <dgm:pt modelId="{3A8A8CF7-56F0-41E7-9046-921A062CEFAE}" type="pres">
      <dgm:prSet presAssocID="{1D169155-2485-48AD-9744-AAF1A9E28A3C}" presName="vSp" presStyleCnt="0"/>
      <dgm:spPr/>
    </dgm:pt>
    <dgm:pt modelId="{EFD6971A-F7BC-489B-A487-94C7D50763AE}" type="pres">
      <dgm:prSet presAssocID="{E1EB5F9A-ECDB-485E-9476-B514F6C070DA}" presName="horFlow" presStyleCnt="0"/>
      <dgm:spPr/>
    </dgm:pt>
    <dgm:pt modelId="{5B832021-282A-4C5F-A49B-851FF6372EDF}" type="pres">
      <dgm:prSet presAssocID="{E1EB5F9A-ECDB-485E-9476-B514F6C070DA}" presName="bigChev" presStyleLbl="node1" presStyleIdx="3" presStyleCnt="4" custScaleX="455722"/>
      <dgm:spPr/>
      <dgm:t>
        <a:bodyPr/>
        <a:lstStyle/>
        <a:p>
          <a:endParaRPr lang="en-US"/>
        </a:p>
      </dgm:t>
    </dgm:pt>
  </dgm:ptLst>
  <dgm:cxnLst>
    <dgm:cxn modelId="{A5D9DCEE-F824-4220-9048-AB6F84D3E8F2}" type="presOf" srcId="{1D169155-2485-48AD-9744-AAF1A9E28A3C}" destId="{48171B22-8C00-4A57-BE58-DEDB0DFA8C97}" srcOrd="0" destOrd="0" presId="urn:microsoft.com/office/officeart/2005/8/layout/lProcess3"/>
    <dgm:cxn modelId="{FD306986-E75A-4BE2-BA7D-BDB984B646D1}" srcId="{E6BABC92-3609-466F-91B6-6F0EFD3547CF}" destId="{A80C61F2-D9D3-499D-BA9A-0FED9D38028C}" srcOrd="1" destOrd="0" parTransId="{D1845B28-4236-4E59-B0A6-D862A00560D9}" sibTransId="{8206F90C-F9C9-4C08-BBFF-9B6BA07B024A}"/>
    <dgm:cxn modelId="{1E0D967E-C36C-4183-9FDC-56AF4C2E41BD}" type="presOf" srcId="{E1EB5F9A-ECDB-485E-9476-B514F6C070DA}" destId="{5B832021-282A-4C5F-A49B-851FF6372EDF}" srcOrd="0" destOrd="0" presId="urn:microsoft.com/office/officeart/2005/8/layout/lProcess3"/>
    <dgm:cxn modelId="{D3228700-8706-416C-BB64-12161B90CA8B}" srcId="{E6BABC92-3609-466F-91B6-6F0EFD3547CF}" destId="{1D169155-2485-48AD-9744-AAF1A9E28A3C}" srcOrd="2" destOrd="0" parTransId="{2E71323D-9156-477A-8CCA-FB08E64A40CD}" sibTransId="{61756E92-9019-4A3C-AABE-B50A8445A568}"/>
    <dgm:cxn modelId="{430DD7B8-BBEF-4F27-8318-5CB7B148CF86}" type="presOf" srcId="{A80C61F2-D9D3-499D-BA9A-0FED9D38028C}" destId="{250D0ABD-81CD-4015-8A51-2CD5150CFD1A}" srcOrd="0" destOrd="0" presId="urn:microsoft.com/office/officeart/2005/8/layout/lProcess3"/>
    <dgm:cxn modelId="{6F817043-7F61-4D9D-80F4-2ED801DEEEC6}" type="presOf" srcId="{DD2A980B-82D5-489F-9EE2-04881C5C9631}" destId="{6D9FB6DA-802B-4466-A137-E14C9A16F346}" srcOrd="0" destOrd="0" presId="urn:microsoft.com/office/officeart/2005/8/layout/lProcess3"/>
    <dgm:cxn modelId="{17513233-91F7-4D61-B561-7BE52CCB79E6}" srcId="{E6BABC92-3609-466F-91B6-6F0EFD3547CF}" destId="{DD2A980B-82D5-489F-9EE2-04881C5C9631}" srcOrd="0" destOrd="0" parTransId="{BCE0CE74-D71A-45AD-930D-2A11C1F567B1}" sibTransId="{219E3FFF-C320-4C17-B9EA-9C75B80BC105}"/>
    <dgm:cxn modelId="{EA23009C-2223-400F-8E8C-7E89F0D3E155}" type="presOf" srcId="{E6BABC92-3609-466F-91B6-6F0EFD3547CF}" destId="{333CA575-91A8-4421-86F4-F513B82AAD93}" srcOrd="0" destOrd="0" presId="urn:microsoft.com/office/officeart/2005/8/layout/lProcess3"/>
    <dgm:cxn modelId="{354F989F-D44B-49F3-A60F-4D933EF3B63A}" srcId="{E6BABC92-3609-466F-91B6-6F0EFD3547CF}" destId="{E1EB5F9A-ECDB-485E-9476-B514F6C070DA}" srcOrd="3" destOrd="0" parTransId="{B33830BD-7009-47F9-BAA8-F96691D92399}" sibTransId="{8C372C3C-2562-4E88-A27B-F3C849830075}"/>
    <dgm:cxn modelId="{BF226A51-B308-46C4-A8B5-76974B01D5F1}" type="presParOf" srcId="{333CA575-91A8-4421-86F4-F513B82AAD93}" destId="{FBDFDF1E-D2E5-4A9A-8F69-EE00B484C364}" srcOrd="0" destOrd="0" presId="urn:microsoft.com/office/officeart/2005/8/layout/lProcess3"/>
    <dgm:cxn modelId="{D3FFED45-A5A9-4F2F-AA9C-FA6129EBB642}" type="presParOf" srcId="{FBDFDF1E-D2E5-4A9A-8F69-EE00B484C364}" destId="{6D9FB6DA-802B-4466-A137-E14C9A16F346}" srcOrd="0" destOrd="0" presId="urn:microsoft.com/office/officeart/2005/8/layout/lProcess3"/>
    <dgm:cxn modelId="{8105DF1B-FFE2-40D7-89E9-486C4E6831A5}" type="presParOf" srcId="{333CA575-91A8-4421-86F4-F513B82AAD93}" destId="{C784832B-C991-496B-A8B3-7E12CDB66154}" srcOrd="1" destOrd="0" presId="urn:microsoft.com/office/officeart/2005/8/layout/lProcess3"/>
    <dgm:cxn modelId="{9C5C96BF-BE18-43D5-9142-5F7FF9A4F9B8}" type="presParOf" srcId="{333CA575-91A8-4421-86F4-F513B82AAD93}" destId="{E90CD195-B348-419E-B6C7-06CDFC10F073}" srcOrd="2" destOrd="0" presId="urn:microsoft.com/office/officeart/2005/8/layout/lProcess3"/>
    <dgm:cxn modelId="{720289A6-0B0E-4B1C-83D0-8E4C5B128615}" type="presParOf" srcId="{E90CD195-B348-419E-B6C7-06CDFC10F073}" destId="{250D0ABD-81CD-4015-8A51-2CD5150CFD1A}" srcOrd="0" destOrd="0" presId="urn:microsoft.com/office/officeart/2005/8/layout/lProcess3"/>
    <dgm:cxn modelId="{6BA2BA1C-921F-4D50-9386-3301F99637C1}" type="presParOf" srcId="{333CA575-91A8-4421-86F4-F513B82AAD93}" destId="{63FF5788-3484-460D-832B-3857D85CBA22}" srcOrd="3" destOrd="0" presId="urn:microsoft.com/office/officeart/2005/8/layout/lProcess3"/>
    <dgm:cxn modelId="{23068444-B613-463E-A0DB-441A9A641367}" type="presParOf" srcId="{333CA575-91A8-4421-86F4-F513B82AAD93}" destId="{611330FA-F172-41C7-8954-D81D81664DE2}" srcOrd="4" destOrd="0" presId="urn:microsoft.com/office/officeart/2005/8/layout/lProcess3"/>
    <dgm:cxn modelId="{D9167AC1-A777-46CE-A81A-A0BF4985D1A3}" type="presParOf" srcId="{611330FA-F172-41C7-8954-D81D81664DE2}" destId="{48171B22-8C00-4A57-BE58-DEDB0DFA8C97}" srcOrd="0" destOrd="0" presId="urn:microsoft.com/office/officeart/2005/8/layout/lProcess3"/>
    <dgm:cxn modelId="{7634ECED-4FDE-4E57-8EAD-7E0EB40BBBF4}" type="presParOf" srcId="{333CA575-91A8-4421-86F4-F513B82AAD93}" destId="{3A8A8CF7-56F0-41E7-9046-921A062CEFAE}" srcOrd="5" destOrd="0" presId="urn:microsoft.com/office/officeart/2005/8/layout/lProcess3"/>
    <dgm:cxn modelId="{2782746D-075B-4DD8-A8C3-BF015B576321}" type="presParOf" srcId="{333CA575-91A8-4421-86F4-F513B82AAD93}" destId="{EFD6971A-F7BC-489B-A487-94C7D50763AE}" srcOrd="6" destOrd="0" presId="urn:microsoft.com/office/officeart/2005/8/layout/lProcess3"/>
    <dgm:cxn modelId="{0321F565-6532-4CDA-B3FA-8BFF137C67C5}" type="presParOf" srcId="{EFD6971A-F7BC-489B-A487-94C7D50763AE}" destId="{5B832021-282A-4C5F-A49B-851FF6372ED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71E9105-2070-4DCE-9A2C-34C73805359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72537A-3C4F-419C-A583-E156516BF569}">
      <dgm:prSet phldrT="[Text]" custT="1"/>
      <dgm:spPr/>
      <dgm:t>
        <a:bodyPr vert="vert" anchor="ctr"/>
        <a:lstStyle/>
        <a:p>
          <a:pPr algn="ctr"/>
          <a:r>
            <a:rPr lang="en-US" sz="2800" dirty="0" smtClean="0"/>
            <a:t>Department </a:t>
          </a:r>
          <a:endParaRPr lang="en-US" sz="2800" dirty="0"/>
        </a:p>
      </dgm:t>
    </dgm:pt>
    <dgm:pt modelId="{DC1C8605-7F31-47D7-A048-0E07EDB7436C}" type="parTrans" cxnId="{7240E37B-313C-4131-9C15-CB8E71502B22}">
      <dgm:prSet/>
      <dgm:spPr/>
      <dgm:t>
        <a:bodyPr/>
        <a:lstStyle/>
        <a:p>
          <a:pPr algn="ctr"/>
          <a:endParaRPr lang="en-US"/>
        </a:p>
      </dgm:t>
    </dgm:pt>
    <dgm:pt modelId="{F0DE86BE-07B3-4536-A6B9-DB1CEE477482}" type="sibTrans" cxnId="{7240E37B-313C-4131-9C15-CB8E71502B22}">
      <dgm:prSet/>
      <dgm:spPr/>
      <dgm:t>
        <a:bodyPr/>
        <a:lstStyle/>
        <a:p>
          <a:pPr algn="ctr"/>
          <a:endParaRPr lang="en-US"/>
        </a:p>
      </dgm:t>
    </dgm:pt>
    <dgm:pt modelId="{5BF5EA79-3B73-4719-85E4-59DCFFFD7A9E}">
      <dgm:prSet phldrT="[Text]" custT="1"/>
      <dgm:spPr/>
      <dgm:t>
        <a:bodyPr vert="vert"/>
        <a:lstStyle/>
        <a:p>
          <a:pPr algn="ctr"/>
          <a:r>
            <a:rPr lang="en-US" altLang="en-US" sz="2800" dirty="0" smtClean="0"/>
            <a:t>Department </a:t>
          </a:r>
        </a:p>
      </dgm:t>
    </dgm:pt>
    <dgm:pt modelId="{C95B2050-0C06-4162-A66A-7E43E70EEF91}" type="parTrans" cxnId="{730F101E-D6E9-43FB-8D6A-4E3BDDC03242}">
      <dgm:prSet/>
      <dgm:spPr/>
      <dgm:t>
        <a:bodyPr/>
        <a:lstStyle/>
        <a:p>
          <a:pPr algn="ctr"/>
          <a:endParaRPr lang="en-US"/>
        </a:p>
      </dgm:t>
    </dgm:pt>
    <dgm:pt modelId="{7A2F51CC-F0AC-42E5-BAFF-A268ACAB12D5}" type="sibTrans" cxnId="{730F101E-D6E9-43FB-8D6A-4E3BDDC03242}">
      <dgm:prSet/>
      <dgm:spPr/>
      <dgm:t>
        <a:bodyPr/>
        <a:lstStyle/>
        <a:p>
          <a:pPr algn="ctr"/>
          <a:endParaRPr lang="en-US"/>
        </a:p>
      </dgm:t>
    </dgm:pt>
    <dgm:pt modelId="{A92D806B-0C71-48D0-B5F2-0D78AB8A8BA2}">
      <dgm:prSet phldrT="[Text]" custT="1"/>
      <dgm:spPr/>
      <dgm:t>
        <a:bodyPr vert="vert"/>
        <a:lstStyle/>
        <a:p>
          <a:pPr algn="ctr"/>
          <a:r>
            <a:rPr lang="en-US" altLang="en-US" sz="2800" dirty="0" smtClean="0"/>
            <a:t>Department </a:t>
          </a:r>
        </a:p>
      </dgm:t>
    </dgm:pt>
    <dgm:pt modelId="{23CEE16B-C344-4EBB-893C-073E6BC1B5B6}" type="parTrans" cxnId="{3E4D86E3-9C9A-49B7-962C-C4F2B45FD687}">
      <dgm:prSet/>
      <dgm:spPr/>
      <dgm:t>
        <a:bodyPr/>
        <a:lstStyle/>
        <a:p>
          <a:pPr algn="ctr"/>
          <a:endParaRPr lang="en-US"/>
        </a:p>
      </dgm:t>
    </dgm:pt>
    <dgm:pt modelId="{7C5DF9E1-1589-497B-BCBF-03F147264C60}" type="sibTrans" cxnId="{3E4D86E3-9C9A-49B7-962C-C4F2B45FD687}">
      <dgm:prSet/>
      <dgm:spPr/>
      <dgm:t>
        <a:bodyPr/>
        <a:lstStyle/>
        <a:p>
          <a:pPr algn="ctr"/>
          <a:endParaRPr lang="en-US"/>
        </a:p>
      </dgm:t>
    </dgm:pt>
    <dgm:pt modelId="{7F630C4C-0DE5-445A-BCB7-7FFC676AB878}" type="pres">
      <dgm:prSet presAssocID="{771E9105-2070-4DCE-9A2C-34C73805359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128B967-394F-46B8-A05D-83B8D2926CEA}" type="pres">
      <dgm:prSet presAssocID="{F172537A-3C4F-419C-A583-E156516BF569}" presName="root" presStyleCnt="0"/>
      <dgm:spPr/>
    </dgm:pt>
    <dgm:pt modelId="{25892F2D-220E-402B-AC1C-3DCF23986581}" type="pres">
      <dgm:prSet presAssocID="{F172537A-3C4F-419C-A583-E156516BF569}" presName="rootComposite" presStyleCnt="0"/>
      <dgm:spPr/>
    </dgm:pt>
    <dgm:pt modelId="{81A21575-5B22-40F5-BDC1-A85706DB29D5}" type="pres">
      <dgm:prSet presAssocID="{F172537A-3C4F-419C-A583-E156516BF569}" presName="rootText" presStyleLbl="node1" presStyleIdx="0" presStyleCnt="3" custScaleY="714461" custLinFactNeighborY="42868"/>
      <dgm:spPr/>
      <dgm:t>
        <a:bodyPr/>
        <a:lstStyle/>
        <a:p>
          <a:endParaRPr lang="en-US"/>
        </a:p>
      </dgm:t>
    </dgm:pt>
    <dgm:pt modelId="{81E5169A-81B0-49D6-9080-A9DDD0444913}" type="pres">
      <dgm:prSet presAssocID="{F172537A-3C4F-419C-A583-E156516BF569}" presName="rootConnector" presStyleLbl="node1" presStyleIdx="0" presStyleCnt="3"/>
      <dgm:spPr/>
      <dgm:t>
        <a:bodyPr/>
        <a:lstStyle/>
        <a:p>
          <a:endParaRPr lang="en-US"/>
        </a:p>
      </dgm:t>
    </dgm:pt>
    <dgm:pt modelId="{7494D5E4-EA32-4C50-BD69-4E9865D9DCA5}" type="pres">
      <dgm:prSet presAssocID="{F172537A-3C4F-419C-A583-E156516BF569}" presName="childShape" presStyleCnt="0"/>
      <dgm:spPr/>
    </dgm:pt>
    <dgm:pt modelId="{FE919DB7-9AC4-4D8D-A2A7-A944C7365812}" type="pres">
      <dgm:prSet presAssocID="{5BF5EA79-3B73-4719-85E4-59DCFFFD7A9E}" presName="root" presStyleCnt="0"/>
      <dgm:spPr/>
    </dgm:pt>
    <dgm:pt modelId="{5E480831-DFD0-42BF-BDFB-DAD05FAC9C8B}" type="pres">
      <dgm:prSet presAssocID="{5BF5EA79-3B73-4719-85E4-59DCFFFD7A9E}" presName="rootComposite" presStyleCnt="0"/>
      <dgm:spPr/>
    </dgm:pt>
    <dgm:pt modelId="{64595E00-790B-468A-8DB5-BD47AD352305}" type="pres">
      <dgm:prSet presAssocID="{5BF5EA79-3B73-4719-85E4-59DCFFFD7A9E}" presName="rootText" presStyleLbl="node1" presStyleIdx="1" presStyleCnt="3" custScaleY="714461" custLinFactNeighborY="42868"/>
      <dgm:spPr/>
      <dgm:t>
        <a:bodyPr/>
        <a:lstStyle/>
        <a:p>
          <a:endParaRPr lang="en-US"/>
        </a:p>
      </dgm:t>
    </dgm:pt>
    <dgm:pt modelId="{F576D90B-680A-4261-9E84-ED00B081E9DE}" type="pres">
      <dgm:prSet presAssocID="{5BF5EA79-3B73-4719-85E4-59DCFFFD7A9E}" presName="rootConnector" presStyleLbl="node1" presStyleIdx="1" presStyleCnt="3"/>
      <dgm:spPr/>
      <dgm:t>
        <a:bodyPr/>
        <a:lstStyle/>
        <a:p>
          <a:endParaRPr lang="en-US"/>
        </a:p>
      </dgm:t>
    </dgm:pt>
    <dgm:pt modelId="{C2BECE49-B714-4E77-97F6-12F42FCE52C9}" type="pres">
      <dgm:prSet presAssocID="{5BF5EA79-3B73-4719-85E4-59DCFFFD7A9E}" presName="childShape" presStyleCnt="0"/>
      <dgm:spPr/>
    </dgm:pt>
    <dgm:pt modelId="{E125DD93-452C-49AA-BF16-529A657461BB}" type="pres">
      <dgm:prSet presAssocID="{A92D806B-0C71-48D0-B5F2-0D78AB8A8BA2}" presName="root" presStyleCnt="0"/>
      <dgm:spPr/>
    </dgm:pt>
    <dgm:pt modelId="{1F8AD4BF-F0AB-435E-A7CF-C9FF24AB9E49}" type="pres">
      <dgm:prSet presAssocID="{A92D806B-0C71-48D0-B5F2-0D78AB8A8BA2}" presName="rootComposite" presStyleCnt="0"/>
      <dgm:spPr/>
    </dgm:pt>
    <dgm:pt modelId="{0F85BC36-3363-4E94-B3A6-735F8D0ED208}" type="pres">
      <dgm:prSet presAssocID="{A92D806B-0C71-48D0-B5F2-0D78AB8A8BA2}" presName="rootText" presStyleLbl="node1" presStyleIdx="2" presStyleCnt="3" custScaleY="714461" custLinFactNeighborY="42868"/>
      <dgm:spPr/>
      <dgm:t>
        <a:bodyPr/>
        <a:lstStyle/>
        <a:p>
          <a:endParaRPr lang="en-US"/>
        </a:p>
      </dgm:t>
    </dgm:pt>
    <dgm:pt modelId="{CF441033-57D4-422C-A88B-4DDA64084057}" type="pres">
      <dgm:prSet presAssocID="{A92D806B-0C71-48D0-B5F2-0D78AB8A8BA2}" presName="rootConnector" presStyleLbl="node1" presStyleIdx="2" presStyleCnt="3"/>
      <dgm:spPr/>
      <dgm:t>
        <a:bodyPr/>
        <a:lstStyle/>
        <a:p>
          <a:endParaRPr lang="en-US"/>
        </a:p>
      </dgm:t>
    </dgm:pt>
    <dgm:pt modelId="{86D3A6B1-99B6-45F2-B68F-4B133D46A5E0}" type="pres">
      <dgm:prSet presAssocID="{A92D806B-0C71-48D0-B5F2-0D78AB8A8BA2}" presName="childShape" presStyleCnt="0"/>
      <dgm:spPr/>
    </dgm:pt>
  </dgm:ptLst>
  <dgm:cxnLst>
    <dgm:cxn modelId="{7240E37B-313C-4131-9C15-CB8E71502B22}" srcId="{771E9105-2070-4DCE-9A2C-34C738053597}" destId="{F172537A-3C4F-419C-A583-E156516BF569}" srcOrd="0" destOrd="0" parTransId="{DC1C8605-7F31-47D7-A048-0E07EDB7436C}" sibTransId="{F0DE86BE-07B3-4536-A6B9-DB1CEE477482}"/>
    <dgm:cxn modelId="{74D3F0DF-48AB-4E54-AB11-B25DD7529A6B}" type="presOf" srcId="{A92D806B-0C71-48D0-B5F2-0D78AB8A8BA2}" destId="{0F85BC36-3363-4E94-B3A6-735F8D0ED208}" srcOrd="0" destOrd="0" presId="urn:microsoft.com/office/officeart/2005/8/layout/hierarchy3"/>
    <dgm:cxn modelId="{FE6C0EFF-F0C8-4073-94F9-B35E58DB25B2}" type="presOf" srcId="{5BF5EA79-3B73-4719-85E4-59DCFFFD7A9E}" destId="{F576D90B-680A-4261-9E84-ED00B081E9DE}" srcOrd="1" destOrd="0" presId="urn:microsoft.com/office/officeart/2005/8/layout/hierarchy3"/>
    <dgm:cxn modelId="{BBF05C2F-14F2-4E49-90F0-6F3BE518C6D2}" type="presOf" srcId="{771E9105-2070-4DCE-9A2C-34C738053597}" destId="{7F630C4C-0DE5-445A-BCB7-7FFC676AB878}" srcOrd="0" destOrd="0" presId="urn:microsoft.com/office/officeart/2005/8/layout/hierarchy3"/>
    <dgm:cxn modelId="{7FC8D1BA-C35A-4753-9E10-43E06B2B4362}" type="presOf" srcId="{5BF5EA79-3B73-4719-85E4-59DCFFFD7A9E}" destId="{64595E00-790B-468A-8DB5-BD47AD352305}" srcOrd="0" destOrd="0" presId="urn:microsoft.com/office/officeart/2005/8/layout/hierarchy3"/>
    <dgm:cxn modelId="{3E4D86E3-9C9A-49B7-962C-C4F2B45FD687}" srcId="{771E9105-2070-4DCE-9A2C-34C738053597}" destId="{A92D806B-0C71-48D0-B5F2-0D78AB8A8BA2}" srcOrd="2" destOrd="0" parTransId="{23CEE16B-C344-4EBB-893C-073E6BC1B5B6}" sibTransId="{7C5DF9E1-1589-497B-BCBF-03F147264C60}"/>
    <dgm:cxn modelId="{FB0BDECE-F534-4E52-9225-0811769DA6FE}" type="presOf" srcId="{A92D806B-0C71-48D0-B5F2-0D78AB8A8BA2}" destId="{CF441033-57D4-422C-A88B-4DDA64084057}" srcOrd="1" destOrd="0" presId="urn:microsoft.com/office/officeart/2005/8/layout/hierarchy3"/>
    <dgm:cxn modelId="{FE1968F6-5BE5-49B2-8BBC-274BEC4B114B}" type="presOf" srcId="{F172537A-3C4F-419C-A583-E156516BF569}" destId="{81A21575-5B22-40F5-BDC1-A85706DB29D5}" srcOrd="0" destOrd="0" presId="urn:microsoft.com/office/officeart/2005/8/layout/hierarchy3"/>
    <dgm:cxn modelId="{730F101E-D6E9-43FB-8D6A-4E3BDDC03242}" srcId="{771E9105-2070-4DCE-9A2C-34C738053597}" destId="{5BF5EA79-3B73-4719-85E4-59DCFFFD7A9E}" srcOrd="1" destOrd="0" parTransId="{C95B2050-0C06-4162-A66A-7E43E70EEF91}" sibTransId="{7A2F51CC-F0AC-42E5-BAFF-A268ACAB12D5}"/>
    <dgm:cxn modelId="{C4877ECC-DF55-4E3E-A440-8B40F693792C}" type="presOf" srcId="{F172537A-3C4F-419C-A583-E156516BF569}" destId="{81E5169A-81B0-49D6-9080-A9DDD0444913}" srcOrd="1" destOrd="0" presId="urn:microsoft.com/office/officeart/2005/8/layout/hierarchy3"/>
    <dgm:cxn modelId="{ED467EA9-AF4B-4DC6-A201-4850DAE02C22}" type="presParOf" srcId="{7F630C4C-0DE5-445A-BCB7-7FFC676AB878}" destId="{E128B967-394F-46B8-A05D-83B8D2926CEA}" srcOrd="0" destOrd="0" presId="urn:microsoft.com/office/officeart/2005/8/layout/hierarchy3"/>
    <dgm:cxn modelId="{D2B06FA1-E70C-4169-A879-3E186E706B1F}" type="presParOf" srcId="{E128B967-394F-46B8-A05D-83B8D2926CEA}" destId="{25892F2D-220E-402B-AC1C-3DCF23986581}" srcOrd="0" destOrd="0" presId="urn:microsoft.com/office/officeart/2005/8/layout/hierarchy3"/>
    <dgm:cxn modelId="{82ED8EE8-D382-41F1-ACF1-EDD9AEF9ADD9}" type="presParOf" srcId="{25892F2D-220E-402B-AC1C-3DCF23986581}" destId="{81A21575-5B22-40F5-BDC1-A85706DB29D5}" srcOrd="0" destOrd="0" presId="urn:microsoft.com/office/officeart/2005/8/layout/hierarchy3"/>
    <dgm:cxn modelId="{27063939-6186-44C8-9F3C-259364D512A6}" type="presParOf" srcId="{25892F2D-220E-402B-AC1C-3DCF23986581}" destId="{81E5169A-81B0-49D6-9080-A9DDD0444913}" srcOrd="1" destOrd="0" presId="urn:microsoft.com/office/officeart/2005/8/layout/hierarchy3"/>
    <dgm:cxn modelId="{6FE8BDAB-6EB0-4315-BCF4-F98BD8854C88}" type="presParOf" srcId="{E128B967-394F-46B8-A05D-83B8D2926CEA}" destId="{7494D5E4-EA32-4C50-BD69-4E9865D9DCA5}" srcOrd="1" destOrd="0" presId="urn:microsoft.com/office/officeart/2005/8/layout/hierarchy3"/>
    <dgm:cxn modelId="{FFD8FC88-9044-4985-B3BB-A99EA9EE4DAE}" type="presParOf" srcId="{7F630C4C-0DE5-445A-BCB7-7FFC676AB878}" destId="{FE919DB7-9AC4-4D8D-A2A7-A944C7365812}" srcOrd="1" destOrd="0" presId="urn:microsoft.com/office/officeart/2005/8/layout/hierarchy3"/>
    <dgm:cxn modelId="{F1BE5B66-CB39-4230-942C-02F5A4B800D1}" type="presParOf" srcId="{FE919DB7-9AC4-4D8D-A2A7-A944C7365812}" destId="{5E480831-DFD0-42BF-BDFB-DAD05FAC9C8B}" srcOrd="0" destOrd="0" presId="urn:microsoft.com/office/officeart/2005/8/layout/hierarchy3"/>
    <dgm:cxn modelId="{E4D0E0FE-F4BC-41E3-A13C-5A917D69A48B}" type="presParOf" srcId="{5E480831-DFD0-42BF-BDFB-DAD05FAC9C8B}" destId="{64595E00-790B-468A-8DB5-BD47AD352305}" srcOrd="0" destOrd="0" presId="urn:microsoft.com/office/officeart/2005/8/layout/hierarchy3"/>
    <dgm:cxn modelId="{9D8273A4-CDF9-469D-A7B9-7AFCA9D849FA}" type="presParOf" srcId="{5E480831-DFD0-42BF-BDFB-DAD05FAC9C8B}" destId="{F576D90B-680A-4261-9E84-ED00B081E9DE}" srcOrd="1" destOrd="0" presId="urn:microsoft.com/office/officeart/2005/8/layout/hierarchy3"/>
    <dgm:cxn modelId="{F4325045-9E28-4603-9881-FF2D2F9A6487}" type="presParOf" srcId="{FE919DB7-9AC4-4D8D-A2A7-A944C7365812}" destId="{C2BECE49-B714-4E77-97F6-12F42FCE52C9}" srcOrd="1" destOrd="0" presId="urn:microsoft.com/office/officeart/2005/8/layout/hierarchy3"/>
    <dgm:cxn modelId="{613FF051-7E47-442F-AA28-B22208E49D1F}" type="presParOf" srcId="{7F630C4C-0DE5-445A-BCB7-7FFC676AB878}" destId="{E125DD93-452C-49AA-BF16-529A657461BB}" srcOrd="2" destOrd="0" presId="urn:microsoft.com/office/officeart/2005/8/layout/hierarchy3"/>
    <dgm:cxn modelId="{8CB0BC2B-226C-4D34-8B18-768FD7D73FC6}" type="presParOf" srcId="{E125DD93-452C-49AA-BF16-529A657461BB}" destId="{1F8AD4BF-F0AB-435E-A7CF-C9FF24AB9E49}" srcOrd="0" destOrd="0" presId="urn:microsoft.com/office/officeart/2005/8/layout/hierarchy3"/>
    <dgm:cxn modelId="{38DB4270-1828-4D95-BC70-0C5805AF5D9E}" type="presParOf" srcId="{1F8AD4BF-F0AB-435E-A7CF-C9FF24AB9E49}" destId="{0F85BC36-3363-4E94-B3A6-735F8D0ED208}" srcOrd="0" destOrd="0" presId="urn:microsoft.com/office/officeart/2005/8/layout/hierarchy3"/>
    <dgm:cxn modelId="{5230B2AD-D0FB-4C3A-A6CC-FF9288415FDF}" type="presParOf" srcId="{1F8AD4BF-F0AB-435E-A7CF-C9FF24AB9E49}" destId="{CF441033-57D4-422C-A88B-4DDA64084057}" srcOrd="1" destOrd="0" presId="urn:microsoft.com/office/officeart/2005/8/layout/hierarchy3"/>
    <dgm:cxn modelId="{264130DC-6BF3-4048-9829-CCD88DA69E70}" type="presParOf" srcId="{E125DD93-452C-49AA-BF16-529A657461BB}" destId="{86D3A6B1-99B6-45F2-B68F-4B133D46A5E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E2980E3-B68F-4349-BA5B-C213550CEB8A}" type="doc">
      <dgm:prSet loTypeId="urn:microsoft.com/office/officeart/2005/8/layout/pyramid1" loCatId="pyramid" qsTypeId="urn:microsoft.com/office/officeart/2005/8/quickstyle/simple2" qsCatId="simple" csTypeId="urn:microsoft.com/office/officeart/2005/8/colors/colorful4" csCatId="colorful" phldr="1"/>
      <dgm:spPr/>
    </dgm:pt>
    <dgm:pt modelId="{77C0CEB3-FFF4-4728-A62E-7935C2C7BEE5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Nazanin" pitchFamily="2" charset="-78"/>
            </a:rPr>
            <a:t>پیش گوئی</a:t>
          </a:r>
          <a:endParaRPr lang="en-US" sz="2400" b="1" dirty="0">
            <a:cs typeface="B Nazanin" pitchFamily="2" charset="-78"/>
          </a:endParaRPr>
        </a:p>
      </dgm:t>
    </dgm:pt>
    <dgm:pt modelId="{A2C7FB65-02CE-4735-B76B-418FF15160AC}" type="parTrans" cxnId="{881FDE0F-1F4D-4C28-9284-06EC7C103BEA}">
      <dgm:prSet/>
      <dgm:spPr/>
      <dgm:t>
        <a:bodyPr/>
        <a:lstStyle/>
        <a:p>
          <a:pPr rtl="1"/>
          <a:endParaRPr lang="en-US" sz="2000" b="1">
            <a:cs typeface="B Nazanin" pitchFamily="2" charset="-78"/>
          </a:endParaRPr>
        </a:p>
      </dgm:t>
    </dgm:pt>
    <dgm:pt modelId="{A3A66088-979D-4501-A41A-8C63B8954C39}" type="sibTrans" cxnId="{881FDE0F-1F4D-4C28-9284-06EC7C103BEA}">
      <dgm:prSet/>
      <dgm:spPr/>
      <dgm:t>
        <a:bodyPr/>
        <a:lstStyle/>
        <a:p>
          <a:pPr rtl="1"/>
          <a:endParaRPr lang="en-US" sz="2000" b="1">
            <a:cs typeface="B Nazanin" pitchFamily="2" charset="-78"/>
          </a:endParaRPr>
        </a:p>
      </dgm:t>
    </dgm:pt>
    <dgm:pt modelId="{265E4648-C2B1-4AFD-9132-9E9FC7B1248F}">
      <dgm:prSet phldrT="[Text]"/>
      <dgm:spPr/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(هوش تجاری)</a:t>
          </a:r>
          <a:endParaRPr lang="en-US" b="1" dirty="0" smtClean="0">
            <a:cs typeface="B Nazanin" pitchFamily="2" charset="-78"/>
          </a:endParaRPr>
        </a:p>
      </dgm:t>
    </dgm:pt>
    <dgm:pt modelId="{C3ECE82A-2F23-4CBB-8A4E-D58DBE05582D}" type="parTrans" cxnId="{246F2154-966A-4D11-AB90-2288355AB04B}">
      <dgm:prSet/>
      <dgm:spPr/>
      <dgm:t>
        <a:bodyPr/>
        <a:lstStyle/>
        <a:p>
          <a:endParaRPr lang="en-US"/>
        </a:p>
      </dgm:t>
    </dgm:pt>
    <dgm:pt modelId="{178F6887-5A20-43E0-9EE6-63C7AFCD1F23}" type="sibTrans" cxnId="{246F2154-966A-4D11-AB90-2288355AB04B}">
      <dgm:prSet/>
      <dgm:spPr/>
      <dgm:t>
        <a:bodyPr/>
        <a:lstStyle/>
        <a:p>
          <a:endParaRPr lang="en-US"/>
        </a:p>
      </dgm:t>
    </dgm:pt>
    <dgm:pt modelId="{955FD7D8-21B6-4299-BF7D-8E368F3DCC77}">
      <dgm:prSet phldrT="[Text]"/>
      <dgm:spPr/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بهینه سازی</a:t>
          </a:r>
          <a:endParaRPr lang="en-US" b="1" dirty="0">
            <a:cs typeface="B Nazanin" pitchFamily="2" charset="-78"/>
          </a:endParaRPr>
        </a:p>
      </dgm:t>
    </dgm:pt>
    <dgm:pt modelId="{13F63634-FD9E-4E3B-B596-8541D9A0D9CC}" type="parTrans" cxnId="{22E15E30-06AC-4FCC-9FC8-8D2B0EDF1A1E}">
      <dgm:prSet/>
      <dgm:spPr/>
      <dgm:t>
        <a:bodyPr/>
        <a:lstStyle/>
        <a:p>
          <a:endParaRPr lang="en-US"/>
        </a:p>
      </dgm:t>
    </dgm:pt>
    <dgm:pt modelId="{E8B048E3-A577-42E5-8DD8-8710A263B660}" type="sibTrans" cxnId="{22E15E30-06AC-4FCC-9FC8-8D2B0EDF1A1E}">
      <dgm:prSet/>
      <dgm:spPr/>
      <dgm:t>
        <a:bodyPr/>
        <a:lstStyle/>
        <a:p>
          <a:endParaRPr lang="en-US"/>
        </a:p>
      </dgm:t>
    </dgm:pt>
    <dgm:pt modelId="{A8DC49D7-81F7-4720-B232-9EC7A6DA3A76}">
      <dgm:prSet phldrT="[Text]"/>
      <dgm:spPr/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(تجارب موفق جهانی)</a:t>
          </a:r>
          <a:endParaRPr lang="en-US" b="1" dirty="0" smtClean="0">
            <a:cs typeface="B Nazanin" pitchFamily="2" charset="-78"/>
          </a:endParaRPr>
        </a:p>
      </dgm:t>
    </dgm:pt>
    <dgm:pt modelId="{55D0EF32-1661-4F08-8701-A8092F316854}" type="parTrans" cxnId="{01977C34-AB9A-4EE3-BA47-31BA02863782}">
      <dgm:prSet/>
      <dgm:spPr/>
      <dgm:t>
        <a:bodyPr/>
        <a:lstStyle/>
        <a:p>
          <a:endParaRPr lang="en-US"/>
        </a:p>
      </dgm:t>
    </dgm:pt>
    <dgm:pt modelId="{95778798-DDB4-46F4-BCD0-6399D1B13DB3}" type="sibTrans" cxnId="{01977C34-AB9A-4EE3-BA47-31BA02863782}">
      <dgm:prSet/>
      <dgm:spPr/>
      <dgm:t>
        <a:bodyPr/>
        <a:lstStyle/>
        <a:p>
          <a:endParaRPr lang="en-US"/>
        </a:p>
      </dgm:t>
    </dgm:pt>
    <dgm:pt modelId="{093F8A3D-7814-4E32-9270-F5405167C168}">
      <dgm:prSet phldrT="[Text]"/>
      <dgm:spPr/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دیده بانی</a:t>
          </a:r>
          <a:endParaRPr lang="en-US" b="1" dirty="0">
            <a:cs typeface="B Nazanin" pitchFamily="2" charset="-78"/>
          </a:endParaRPr>
        </a:p>
      </dgm:t>
    </dgm:pt>
    <dgm:pt modelId="{C1DA95C8-A585-4E49-9844-22BB150F4F85}" type="parTrans" cxnId="{13D5D0BB-0981-4438-A056-14EAA921549B}">
      <dgm:prSet/>
      <dgm:spPr/>
      <dgm:t>
        <a:bodyPr/>
        <a:lstStyle/>
        <a:p>
          <a:endParaRPr lang="en-US"/>
        </a:p>
      </dgm:t>
    </dgm:pt>
    <dgm:pt modelId="{8ACC1ED9-35E5-4457-BC33-EF421FF882FF}" type="sibTrans" cxnId="{13D5D0BB-0981-4438-A056-14EAA921549B}">
      <dgm:prSet/>
      <dgm:spPr/>
      <dgm:t>
        <a:bodyPr/>
        <a:lstStyle/>
        <a:p>
          <a:endParaRPr lang="en-US"/>
        </a:p>
      </dgm:t>
    </dgm:pt>
    <dgm:pt modelId="{AAA11544-F049-4A92-BF2E-9CF962107344}">
      <dgm:prSet phldrT="[Text]"/>
      <dgm:spPr/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(داشبورد الکترونیک)</a:t>
          </a:r>
          <a:endParaRPr lang="en-US" b="1" dirty="0">
            <a:cs typeface="B Nazanin" pitchFamily="2" charset="-78"/>
          </a:endParaRPr>
        </a:p>
      </dgm:t>
    </dgm:pt>
    <dgm:pt modelId="{ACC77101-F4D1-4986-8948-85F6E951736B}" type="parTrans" cxnId="{78585389-AD6A-499D-9C78-C8F92A143EAF}">
      <dgm:prSet/>
      <dgm:spPr/>
      <dgm:t>
        <a:bodyPr/>
        <a:lstStyle/>
        <a:p>
          <a:endParaRPr lang="en-US"/>
        </a:p>
      </dgm:t>
    </dgm:pt>
    <dgm:pt modelId="{49060B5F-4787-4D58-8460-3C1C1EA7416B}" type="sibTrans" cxnId="{78585389-AD6A-499D-9C78-C8F92A143EAF}">
      <dgm:prSet/>
      <dgm:spPr/>
      <dgm:t>
        <a:bodyPr/>
        <a:lstStyle/>
        <a:p>
          <a:endParaRPr lang="en-US"/>
        </a:p>
      </dgm:t>
    </dgm:pt>
    <dgm:pt modelId="{4C1A3ADB-9ED6-4641-9667-C69989B72899}">
      <dgm:prSet phldrT="[Text]"/>
      <dgm:spPr/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اجرا</a:t>
          </a:r>
          <a:endParaRPr lang="en-US" b="1" dirty="0" smtClean="0">
            <a:cs typeface="B Nazanin" pitchFamily="2" charset="-78"/>
          </a:endParaRPr>
        </a:p>
      </dgm:t>
    </dgm:pt>
    <dgm:pt modelId="{9E9DDE9D-2D17-4553-8E69-187128C81053}" type="parTrans" cxnId="{DE445845-E011-47B5-847A-B51D8840DD37}">
      <dgm:prSet/>
      <dgm:spPr/>
      <dgm:t>
        <a:bodyPr/>
        <a:lstStyle/>
        <a:p>
          <a:endParaRPr lang="en-US"/>
        </a:p>
      </dgm:t>
    </dgm:pt>
    <dgm:pt modelId="{9B97B9E0-6BBD-4819-8479-08814DFEED2E}" type="sibTrans" cxnId="{DE445845-E011-47B5-847A-B51D8840DD37}">
      <dgm:prSet/>
      <dgm:spPr/>
      <dgm:t>
        <a:bodyPr/>
        <a:lstStyle/>
        <a:p>
          <a:endParaRPr lang="en-US"/>
        </a:p>
      </dgm:t>
    </dgm:pt>
    <dgm:pt modelId="{9901255E-949B-423F-AFFE-24151CD36E91}">
      <dgm:prSet phldrT="[Text]"/>
      <dgm:spPr/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(مکانیزاسیون فرایندها)</a:t>
          </a:r>
          <a:endParaRPr lang="en-US" b="1" dirty="0">
            <a:cs typeface="B Nazanin" pitchFamily="2" charset="-78"/>
          </a:endParaRPr>
        </a:p>
      </dgm:t>
    </dgm:pt>
    <dgm:pt modelId="{FEFF2A99-51A4-4E30-BEDE-AB4C4898B116}" type="parTrans" cxnId="{C901284D-840B-40D4-8729-C2577582FD60}">
      <dgm:prSet/>
      <dgm:spPr/>
      <dgm:t>
        <a:bodyPr/>
        <a:lstStyle/>
        <a:p>
          <a:endParaRPr lang="en-US"/>
        </a:p>
      </dgm:t>
    </dgm:pt>
    <dgm:pt modelId="{404E479B-369A-4082-874E-4321D4B1B9F4}" type="sibTrans" cxnId="{C901284D-840B-40D4-8729-C2577582FD60}">
      <dgm:prSet/>
      <dgm:spPr/>
      <dgm:t>
        <a:bodyPr/>
        <a:lstStyle/>
        <a:p>
          <a:endParaRPr lang="en-US"/>
        </a:p>
      </dgm:t>
    </dgm:pt>
    <dgm:pt modelId="{6DECE080-A9A4-45EB-BC83-60C5843ED21F}">
      <dgm:prSet phldrT="[Text]"/>
      <dgm:spPr/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مستند سازی</a:t>
          </a:r>
          <a:endParaRPr lang="en-US" dirty="0">
            <a:cs typeface="B Nazanin" pitchFamily="2" charset="-78"/>
          </a:endParaRPr>
        </a:p>
      </dgm:t>
    </dgm:pt>
    <dgm:pt modelId="{C3B2F749-4EEC-4817-AB7F-F75D011775F1}" type="parTrans" cxnId="{0E9952D9-882F-42EC-AD2E-6DBF00BE5CD9}">
      <dgm:prSet/>
      <dgm:spPr/>
      <dgm:t>
        <a:bodyPr/>
        <a:lstStyle/>
        <a:p>
          <a:endParaRPr lang="en-US"/>
        </a:p>
      </dgm:t>
    </dgm:pt>
    <dgm:pt modelId="{91675175-BC4E-4DE4-92FC-72415AAD385D}" type="sibTrans" cxnId="{0E9952D9-882F-42EC-AD2E-6DBF00BE5CD9}">
      <dgm:prSet/>
      <dgm:spPr/>
      <dgm:t>
        <a:bodyPr/>
        <a:lstStyle/>
        <a:p>
          <a:endParaRPr lang="en-US"/>
        </a:p>
      </dgm:t>
    </dgm:pt>
    <dgm:pt modelId="{30C7BBF3-4F1E-45CE-9681-B6210EC4A483}">
      <dgm:prSet phldrT="[Text]"/>
      <dgm:spPr/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(ایزو)</a:t>
          </a:r>
          <a:endParaRPr lang="en-US" b="1" dirty="0">
            <a:cs typeface="B Nazanin" pitchFamily="2" charset="-78"/>
          </a:endParaRPr>
        </a:p>
      </dgm:t>
    </dgm:pt>
    <dgm:pt modelId="{F243CF0D-D95D-4D47-B6B7-4BCA53A86240}" type="parTrans" cxnId="{8BC5CA51-BC9D-43C8-AC88-805A53B1187B}">
      <dgm:prSet/>
      <dgm:spPr/>
      <dgm:t>
        <a:bodyPr/>
        <a:lstStyle/>
        <a:p>
          <a:endParaRPr lang="en-US"/>
        </a:p>
      </dgm:t>
    </dgm:pt>
    <dgm:pt modelId="{76D249BC-BB14-412A-9583-1EF5268D960A}" type="sibTrans" cxnId="{8BC5CA51-BC9D-43C8-AC88-805A53B1187B}">
      <dgm:prSet/>
      <dgm:spPr/>
      <dgm:t>
        <a:bodyPr/>
        <a:lstStyle/>
        <a:p>
          <a:endParaRPr lang="en-US"/>
        </a:p>
      </dgm:t>
    </dgm:pt>
    <dgm:pt modelId="{962C4538-051E-4324-A53B-C35A43FCEC01}" type="pres">
      <dgm:prSet presAssocID="{3E2980E3-B68F-4349-BA5B-C213550CEB8A}" presName="Name0" presStyleCnt="0">
        <dgm:presLayoutVars>
          <dgm:dir/>
          <dgm:animLvl val="lvl"/>
          <dgm:resizeHandles val="exact"/>
        </dgm:presLayoutVars>
      </dgm:prSet>
      <dgm:spPr/>
    </dgm:pt>
    <dgm:pt modelId="{2E7B33E5-D582-40F7-A0B3-14C1D5347BA5}" type="pres">
      <dgm:prSet presAssocID="{77C0CEB3-FFF4-4728-A62E-7935C2C7BEE5}" presName="Name8" presStyleCnt="0"/>
      <dgm:spPr/>
    </dgm:pt>
    <dgm:pt modelId="{4179FBE2-E67F-469B-9ED8-AA5CEBA4F5A3}" type="pres">
      <dgm:prSet presAssocID="{77C0CEB3-FFF4-4728-A62E-7935C2C7BEE5}" presName="acctBkgd" presStyleLbl="alignAcc1" presStyleIdx="0" presStyleCnt="5"/>
      <dgm:spPr/>
      <dgm:t>
        <a:bodyPr/>
        <a:lstStyle/>
        <a:p>
          <a:endParaRPr lang="en-US"/>
        </a:p>
      </dgm:t>
    </dgm:pt>
    <dgm:pt modelId="{91889C68-A0B6-4B7D-B52A-25662170154B}" type="pres">
      <dgm:prSet presAssocID="{77C0CEB3-FFF4-4728-A62E-7935C2C7BEE5}" presName="acctTx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F8EF4-A1E8-4C88-BA17-D3854B1C56EA}" type="pres">
      <dgm:prSet presAssocID="{77C0CEB3-FFF4-4728-A62E-7935C2C7BEE5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024D5-0FE5-4067-AB9A-C376E090C47E}" type="pres">
      <dgm:prSet presAssocID="{77C0CEB3-FFF4-4728-A62E-7935C2C7BEE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4A7303-4B93-4E40-8410-A6D383D2D61D}" type="pres">
      <dgm:prSet presAssocID="{955FD7D8-21B6-4299-BF7D-8E368F3DCC77}" presName="Name8" presStyleCnt="0"/>
      <dgm:spPr/>
    </dgm:pt>
    <dgm:pt modelId="{550795A5-7135-4EB9-B1C5-6BBE08CC3ED1}" type="pres">
      <dgm:prSet presAssocID="{955FD7D8-21B6-4299-BF7D-8E368F3DCC77}" presName="acctBkgd" presStyleLbl="alignAcc1" presStyleIdx="1" presStyleCnt="5"/>
      <dgm:spPr/>
      <dgm:t>
        <a:bodyPr/>
        <a:lstStyle/>
        <a:p>
          <a:endParaRPr lang="en-US"/>
        </a:p>
      </dgm:t>
    </dgm:pt>
    <dgm:pt modelId="{4B1CB058-3056-400A-8E08-82E7718E1564}" type="pres">
      <dgm:prSet presAssocID="{955FD7D8-21B6-4299-BF7D-8E368F3DCC77}" presName="acctTx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8BEC6-8AD9-455F-A121-F2E8DCBB61EA}" type="pres">
      <dgm:prSet presAssocID="{955FD7D8-21B6-4299-BF7D-8E368F3DCC77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84DCB-C050-41EC-A47F-05F80E56FE38}" type="pres">
      <dgm:prSet presAssocID="{955FD7D8-21B6-4299-BF7D-8E368F3DCC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CCFBB4-60BA-411C-9B70-F0922F7A5F45}" type="pres">
      <dgm:prSet presAssocID="{093F8A3D-7814-4E32-9270-F5405167C168}" presName="Name8" presStyleCnt="0"/>
      <dgm:spPr/>
    </dgm:pt>
    <dgm:pt modelId="{BA688DC7-C016-4C0C-B2A6-5DFD0F5B90CE}" type="pres">
      <dgm:prSet presAssocID="{093F8A3D-7814-4E32-9270-F5405167C168}" presName="acctBkgd" presStyleLbl="alignAcc1" presStyleIdx="2" presStyleCnt="5"/>
      <dgm:spPr/>
      <dgm:t>
        <a:bodyPr/>
        <a:lstStyle/>
        <a:p>
          <a:endParaRPr lang="en-US"/>
        </a:p>
      </dgm:t>
    </dgm:pt>
    <dgm:pt modelId="{36851895-BF7E-4DB3-9CC6-1769918E25BE}" type="pres">
      <dgm:prSet presAssocID="{093F8A3D-7814-4E32-9270-F5405167C168}" presName="acctTx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7D4B6-7FA3-44F8-AF03-00844DC2D5D6}" type="pres">
      <dgm:prSet presAssocID="{093F8A3D-7814-4E32-9270-F5405167C168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C5550-7E16-4F4C-B1A1-68C1714EA7B4}" type="pres">
      <dgm:prSet presAssocID="{093F8A3D-7814-4E32-9270-F5405167C16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04B9E0-B0A5-41B3-AD49-5379A85F166A}" type="pres">
      <dgm:prSet presAssocID="{4C1A3ADB-9ED6-4641-9667-C69989B72899}" presName="Name8" presStyleCnt="0"/>
      <dgm:spPr/>
    </dgm:pt>
    <dgm:pt modelId="{0B1E6705-B55C-4D85-AC20-F51AE3348C81}" type="pres">
      <dgm:prSet presAssocID="{4C1A3ADB-9ED6-4641-9667-C69989B72899}" presName="acctBkgd" presStyleLbl="alignAcc1" presStyleIdx="3" presStyleCnt="5"/>
      <dgm:spPr/>
      <dgm:t>
        <a:bodyPr/>
        <a:lstStyle/>
        <a:p>
          <a:endParaRPr lang="en-US"/>
        </a:p>
      </dgm:t>
    </dgm:pt>
    <dgm:pt modelId="{34FB9CEC-5D22-4EE1-A332-0D0413658D9B}" type="pres">
      <dgm:prSet presAssocID="{4C1A3ADB-9ED6-4641-9667-C69989B72899}" presName="acctTx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2EE72A-118C-4096-B912-10F9B8D5D4C0}" type="pres">
      <dgm:prSet presAssocID="{4C1A3ADB-9ED6-4641-9667-C69989B72899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9A81B-506E-4B83-A59C-C09BC3835F6C}" type="pres">
      <dgm:prSet presAssocID="{4C1A3ADB-9ED6-4641-9667-C69989B7289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B97F6-779E-4B2D-8D51-7F074693BA0A}" type="pres">
      <dgm:prSet presAssocID="{6DECE080-A9A4-45EB-BC83-60C5843ED21F}" presName="Name8" presStyleCnt="0"/>
      <dgm:spPr/>
    </dgm:pt>
    <dgm:pt modelId="{FDE0768E-A4F9-4689-9612-B4FFEE2921EF}" type="pres">
      <dgm:prSet presAssocID="{6DECE080-A9A4-45EB-BC83-60C5843ED21F}" presName="acctBkgd" presStyleLbl="alignAcc1" presStyleIdx="4" presStyleCnt="5"/>
      <dgm:spPr/>
      <dgm:t>
        <a:bodyPr/>
        <a:lstStyle/>
        <a:p>
          <a:endParaRPr lang="en-US"/>
        </a:p>
      </dgm:t>
    </dgm:pt>
    <dgm:pt modelId="{F40067D4-A485-4B3A-842C-ECBB76878CDA}" type="pres">
      <dgm:prSet presAssocID="{6DECE080-A9A4-45EB-BC83-60C5843ED21F}" presName="acct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834F8-93DC-44CE-9168-46FC52BD5246}" type="pres">
      <dgm:prSet presAssocID="{6DECE080-A9A4-45EB-BC83-60C5843ED21F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479C0-5E55-4C5F-98AB-5AAC2EDE89D4}" type="pres">
      <dgm:prSet presAssocID="{6DECE080-A9A4-45EB-BC83-60C5843ED21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977C34-AB9A-4EE3-BA47-31BA02863782}" srcId="{955FD7D8-21B6-4299-BF7D-8E368F3DCC77}" destId="{A8DC49D7-81F7-4720-B232-9EC7A6DA3A76}" srcOrd="0" destOrd="0" parTransId="{55D0EF32-1661-4F08-8701-A8092F316854}" sibTransId="{95778798-DDB4-46F4-BCD0-6399D1B13DB3}"/>
    <dgm:cxn modelId="{A4BA8077-CDA5-424B-97C9-FAE07D1E8EEE}" type="presOf" srcId="{3E2980E3-B68F-4349-BA5B-C213550CEB8A}" destId="{962C4538-051E-4324-A53B-C35A43FCEC01}" srcOrd="0" destOrd="0" presId="urn:microsoft.com/office/officeart/2005/8/layout/pyramid1"/>
    <dgm:cxn modelId="{881FDE0F-1F4D-4C28-9284-06EC7C103BEA}" srcId="{3E2980E3-B68F-4349-BA5B-C213550CEB8A}" destId="{77C0CEB3-FFF4-4728-A62E-7935C2C7BEE5}" srcOrd="0" destOrd="0" parTransId="{A2C7FB65-02CE-4735-B76B-418FF15160AC}" sibTransId="{A3A66088-979D-4501-A41A-8C63B8954C39}"/>
    <dgm:cxn modelId="{60CFB93F-875F-4428-B99A-97C420A61E60}" type="presOf" srcId="{093F8A3D-7814-4E32-9270-F5405167C168}" destId="{ADEC5550-7E16-4F4C-B1A1-68C1714EA7B4}" srcOrd="1" destOrd="0" presId="urn:microsoft.com/office/officeart/2005/8/layout/pyramid1"/>
    <dgm:cxn modelId="{13D5D0BB-0981-4438-A056-14EAA921549B}" srcId="{3E2980E3-B68F-4349-BA5B-C213550CEB8A}" destId="{093F8A3D-7814-4E32-9270-F5405167C168}" srcOrd="2" destOrd="0" parTransId="{C1DA95C8-A585-4E49-9844-22BB150F4F85}" sibTransId="{8ACC1ED9-35E5-4457-BC33-EF421FF882FF}"/>
    <dgm:cxn modelId="{4961FB1C-09E1-47ED-A848-01BD62CE7955}" type="presOf" srcId="{265E4648-C2B1-4AFD-9132-9E9FC7B1248F}" destId="{4179FBE2-E67F-469B-9ED8-AA5CEBA4F5A3}" srcOrd="0" destOrd="0" presId="urn:microsoft.com/office/officeart/2005/8/layout/pyramid1"/>
    <dgm:cxn modelId="{D064F8C8-E08C-45F4-B4B3-CA8D0DC06F38}" type="presOf" srcId="{9901255E-949B-423F-AFFE-24151CD36E91}" destId="{0B1E6705-B55C-4D85-AC20-F51AE3348C81}" srcOrd="0" destOrd="0" presId="urn:microsoft.com/office/officeart/2005/8/layout/pyramid1"/>
    <dgm:cxn modelId="{852F35F3-1CAE-46D3-8C5E-9B1B7A9BFB35}" type="presOf" srcId="{4C1A3ADB-9ED6-4641-9667-C69989B72899}" destId="{3BD9A81B-506E-4B83-A59C-C09BC3835F6C}" srcOrd="1" destOrd="0" presId="urn:microsoft.com/office/officeart/2005/8/layout/pyramid1"/>
    <dgm:cxn modelId="{F42691F7-7C14-44F8-B7B6-A0B81DBA83FE}" type="presOf" srcId="{A8DC49D7-81F7-4720-B232-9EC7A6DA3A76}" destId="{550795A5-7135-4EB9-B1C5-6BBE08CC3ED1}" srcOrd="0" destOrd="0" presId="urn:microsoft.com/office/officeart/2005/8/layout/pyramid1"/>
    <dgm:cxn modelId="{8E97B9C8-8A82-40E1-BA0A-AB05FF8AB911}" type="presOf" srcId="{77C0CEB3-FFF4-4728-A62E-7935C2C7BEE5}" destId="{B16024D5-0FE5-4067-AB9A-C376E090C47E}" srcOrd="1" destOrd="0" presId="urn:microsoft.com/office/officeart/2005/8/layout/pyramid1"/>
    <dgm:cxn modelId="{246F2154-966A-4D11-AB90-2288355AB04B}" srcId="{77C0CEB3-FFF4-4728-A62E-7935C2C7BEE5}" destId="{265E4648-C2B1-4AFD-9132-9E9FC7B1248F}" srcOrd="0" destOrd="0" parTransId="{C3ECE82A-2F23-4CBB-8A4E-D58DBE05582D}" sibTransId="{178F6887-5A20-43E0-9EE6-63C7AFCD1F23}"/>
    <dgm:cxn modelId="{0F3B9CDB-9D83-4283-95BB-9C65E59064A0}" type="presOf" srcId="{955FD7D8-21B6-4299-BF7D-8E368F3DCC77}" destId="{45F8BEC6-8AD9-455F-A121-F2E8DCBB61EA}" srcOrd="0" destOrd="0" presId="urn:microsoft.com/office/officeart/2005/8/layout/pyramid1"/>
    <dgm:cxn modelId="{80FABAB4-A127-4125-8BCF-2434E971832D}" type="presOf" srcId="{6DECE080-A9A4-45EB-BC83-60C5843ED21F}" destId="{6FC834F8-93DC-44CE-9168-46FC52BD5246}" srcOrd="0" destOrd="0" presId="urn:microsoft.com/office/officeart/2005/8/layout/pyramid1"/>
    <dgm:cxn modelId="{8BC5CA51-BC9D-43C8-AC88-805A53B1187B}" srcId="{6DECE080-A9A4-45EB-BC83-60C5843ED21F}" destId="{30C7BBF3-4F1E-45CE-9681-B6210EC4A483}" srcOrd="0" destOrd="0" parTransId="{F243CF0D-D95D-4D47-B6B7-4BCA53A86240}" sibTransId="{76D249BC-BB14-412A-9583-1EF5268D960A}"/>
    <dgm:cxn modelId="{589F5C04-57E1-4A7B-9123-DD2481BA7BC9}" type="presOf" srcId="{AAA11544-F049-4A92-BF2E-9CF962107344}" destId="{36851895-BF7E-4DB3-9CC6-1769918E25BE}" srcOrd="1" destOrd="0" presId="urn:microsoft.com/office/officeart/2005/8/layout/pyramid1"/>
    <dgm:cxn modelId="{DE445845-E011-47B5-847A-B51D8840DD37}" srcId="{3E2980E3-B68F-4349-BA5B-C213550CEB8A}" destId="{4C1A3ADB-9ED6-4641-9667-C69989B72899}" srcOrd="3" destOrd="0" parTransId="{9E9DDE9D-2D17-4553-8E69-187128C81053}" sibTransId="{9B97B9E0-6BBD-4819-8479-08814DFEED2E}"/>
    <dgm:cxn modelId="{9D9B2630-6E19-4BFB-A609-FEB261C7BD23}" type="presOf" srcId="{A8DC49D7-81F7-4720-B232-9EC7A6DA3A76}" destId="{4B1CB058-3056-400A-8E08-82E7718E1564}" srcOrd="1" destOrd="0" presId="urn:microsoft.com/office/officeart/2005/8/layout/pyramid1"/>
    <dgm:cxn modelId="{C901284D-840B-40D4-8729-C2577582FD60}" srcId="{4C1A3ADB-9ED6-4641-9667-C69989B72899}" destId="{9901255E-949B-423F-AFFE-24151CD36E91}" srcOrd="0" destOrd="0" parTransId="{FEFF2A99-51A4-4E30-BEDE-AB4C4898B116}" sibTransId="{404E479B-369A-4082-874E-4321D4B1B9F4}"/>
    <dgm:cxn modelId="{3F540879-48B0-4E61-8461-98D00974A787}" type="presOf" srcId="{955FD7D8-21B6-4299-BF7D-8E368F3DCC77}" destId="{BDF84DCB-C050-41EC-A47F-05F80E56FE38}" srcOrd="1" destOrd="0" presId="urn:microsoft.com/office/officeart/2005/8/layout/pyramid1"/>
    <dgm:cxn modelId="{59F374A8-0605-465A-B888-541F6404444E}" type="presOf" srcId="{9901255E-949B-423F-AFFE-24151CD36E91}" destId="{34FB9CEC-5D22-4EE1-A332-0D0413658D9B}" srcOrd="1" destOrd="0" presId="urn:microsoft.com/office/officeart/2005/8/layout/pyramid1"/>
    <dgm:cxn modelId="{72D4C8F2-C2E0-4F4E-B647-20B5C774BDCE}" type="presOf" srcId="{6DECE080-A9A4-45EB-BC83-60C5843ED21F}" destId="{133479C0-5E55-4C5F-98AB-5AAC2EDE89D4}" srcOrd="1" destOrd="0" presId="urn:microsoft.com/office/officeart/2005/8/layout/pyramid1"/>
    <dgm:cxn modelId="{0E9952D9-882F-42EC-AD2E-6DBF00BE5CD9}" srcId="{3E2980E3-B68F-4349-BA5B-C213550CEB8A}" destId="{6DECE080-A9A4-45EB-BC83-60C5843ED21F}" srcOrd="4" destOrd="0" parTransId="{C3B2F749-4EEC-4817-AB7F-F75D011775F1}" sibTransId="{91675175-BC4E-4DE4-92FC-72415AAD385D}"/>
    <dgm:cxn modelId="{8863D32B-252B-463F-B3CC-F55ECD24F198}" type="presOf" srcId="{265E4648-C2B1-4AFD-9132-9E9FC7B1248F}" destId="{91889C68-A0B6-4B7D-B52A-25662170154B}" srcOrd="1" destOrd="0" presId="urn:microsoft.com/office/officeart/2005/8/layout/pyramid1"/>
    <dgm:cxn modelId="{72603AAF-E3AD-4415-B1DE-64D7032BE863}" type="presOf" srcId="{093F8A3D-7814-4E32-9270-F5405167C168}" destId="{11E7D4B6-7FA3-44F8-AF03-00844DC2D5D6}" srcOrd="0" destOrd="0" presId="urn:microsoft.com/office/officeart/2005/8/layout/pyramid1"/>
    <dgm:cxn modelId="{8823DB75-C11F-46C5-93F0-C4284BE9966B}" type="presOf" srcId="{30C7BBF3-4F1E-45CE-9681-B6210EC4A483}" destId="{F40067D4-A485-4B3A-842C-ECBB76878CDA}" srcOrd="1" destOrd="0" presId="urn:microsoft.com/office/officeart/2005/8/layout/pyramid1"/>
    <dgm:cxn modelId="{22E15E30-06AC-4FCC-9FC8-8D2B0EDF1A1E}" srcId="{3E2980E3-B68F-4349-BA5B-C213550CEB8A}" destId="{955FD7D8-21B6-4299-BF7D-8E368F3DCC77}" srcOrd="1" destOrd="0" parTransId="{13F63634-FD9E-4E3B-B596-8541D9A0D9CC}" sibTransId="{E8B048E3-A577-42E5-8DD8-8710A263B660}"/>
    <dgm:cxn modelId="{CAFCE642-26AD-4AF0-9646-5CDEC41AF9BE}" type="presOf" srcId="{77C0CEB3-FFF4-4728-A62E-7935C2C7BEE5}" destId="{524F8EF4-A1E8-4C88-BA17-D3854B1C56EA}" srcOrd="0" destOrd="0" presId="urn:microsoft.com/office/officeart/2005/8/layout/pyramid1"/>
    <dgm:cxn modelId="{78585389-AD6A-499D-9C78-C8F92A143EAF}" srcId="{093F8A3D-7814-4E32-9270-F5405167C168}" destId="{AAA11544-F049-4A92-BF2E-9CF962107344}" srcOrd="0" destOrd="0" parTransId="{ACC77101-F4D1-4986-8948-85F6E951736B}" sibTransId="{49060B5F-4787-4D58-8460-3C1C1EA7416B}"/>
    <dgm:cxn modelId="{037C331A-D67E-446D-8E77-91D5D08A382A}" type="presOf" srcId="{4C1A3ADB-9ED6-4641-9667-C69989B72899}" destId="{212EE72A-118C-4096-B912-10F9B8D5D4C0}" srcOrd="0" destOrd="0" presId="urn:microsoft.com/office/officeart/2005/8/layout/pyramid1"/>
    <dgm:cxn modelId="{5E7F8178-AED2-4CC8-B1C1-D1DC8334BFB2}" type="presOf" srcId="{30C7BBF3-4F1E-45CE-9681-B6210EC4A483}" destId="{FDE0768E-A4F9-4689-9612-B4FFEE2921EF}" srcOrd="0" destOrd="0" presId="urn:microsoft.com/office/officeart/2005/8/layout/pyramid1"/>
    <dgm:cxn modelId="{3B352A96-D64C-480E-8095-10EA6F225923}" type="presOf" srcId="{AAA11544-F049-4A92-BF2E-9CF962107344}" destId="{BA688DC7-C016-4C0C-B2A6-5DFD0F5B90CE}" srcOrd="0" destOrd="0" presId="urn:microsoft.com/office/officeart/2005/8/layout/pyramid1"/>
    <dgm:cxn modelId="{704344FB-E801-4A90-9317-27BDA2B70099}" type="presParOf" srcId="{962C4538-051E-4324-A53B-C35A43FCEC01}" destId="{2E7B33E5-D582-40F7-A0B3-14C1D5347BA5}" srcOrd="0" destOrd="0" presId="urn:microsoft.com/office/officeart/2005/8/layout/pyramid1"/>
    <dgm:cxn modelId="{5FFE460D-5264-4519-91A4-8D7BE715FF4E}" type="presParOf" srcId="{2E7B33E5-D582-40F7-A0B3-14C1D5347BA5}" destId="{4179FBE2-E67F-469B-9ED8-AA5CEBA4F5A3}" srcOrd="0" destOrd="0" presId="urn:microsoft.com/office/officeart/2005/8/layout/pyramid1"/>
    <dgm:cxn modelId="{BA713A23-2145-4039-8ECB-F2D4FBA4185D}" type="presParOf" srcId="{2E7B33E5-D582-40F7-A0B3-14C1D5347BA5}" destId="{91889C68-A0B6-4B7D-B52A-25662170154B}" srcOrd="1" destOrd="0" presId="urn:microsoft.com/office/officeart/2005/8/layout/pyramid1"/>
    <dgm:cxn modelId="{D2E0711C-64B2-4ED9-B2C2-0C5F32761091}" type="presParOf" srcId="{2E7B33E5-D582-40F7-A0B3-14C1D5347BA5}" destId="{524F8EF4-A1E8-4C88-BA17-D3854B1C56EA}" srcOrd="2" destOrd="0" presId="urn:microsoft.com/office/officeart/2005/8/layout/pyramid1"/>
    <dgm:cxn modelId="{CE7F97FB-0A7A-4EDE-8FA9-0C5207F23712}" type="presParOf" srcId="{2E7B33E5-D582-40F7-A0B3-14C1D5347BA5}" destId="{B16024D5-0FE5-4067-AB9A-C376E090C47E}" srcOrd="3" destOrd="0" presId="urn:microsoft.com/office/officeart/2005/8/layout/pyramid1"/>
    <dgm:cxn modelId="{38930053-6E06-4554-847C-1995D56AE401}" type="presParOf" srcId="{962C4538-051E-4324-A53B-C35A43FCEC01}" destId="{154A7303-4B93-4E40-8410-A6D383D2D61D}" srcOrd="1" destOrd="0" presId="urn:microsoft.com/office/officeart/2005/8/layout/pyramid1"/>
    <dgm:cxn modelId="{A0E52B87-41F7-4720-81CD-605096C0AB24}" type="presParOf" srcId="{154A7303-4B93-4E40-8410-A6D383D2D61D}" destId="{550795A5-7135-4EB9-B1C5-6BBE08CC3ED1}" srcOrd="0" destOrd="0" presId="urn:microsoft.com/office/officeart/2005/8/layout/pyramid1"/>
    <dgm:cxn modelId="{E901744C-6124-49E5-B7C1-B19E6278DE44}" type="presParOf" srcId="{154A7303-4B93-4E40-8410-A6D383D2D61D}" destId="{4B1CB058-3056-400A-8E08-82E7718E1564}" srcOrd="1" destOrd="0" presId="urn:microsoft.com/office/officeart/2005/8/layout/pyramid1"/>
    <dgm:cxn modelId="{296B7420-E727-436D-BDDD-D9B4E2BC4084}" type="presParOf" srcId="{154A7303-4B93-4E40-8410-A6D383D2D61D}" destId="{45F8BEC6-8AD9-455F-A121-F2E8DCBB61EA}" srcOrd="2" destOrd="0" presId="urn:microsoft.com/office/officeart/2005/8/layout/pyramid1"/>
    <dgm:cxn modelId="{5A454480-A110-446F-9472-E214E4DC1456}" type="presParOf" srcId="{154A7303-4B93-4E40-8410-A6D383D2D61D}" destId="{BDF84DCB-C050-41EC-A47F-05F80E56FE38}" srcOrd="3" destOrd="0" presId="urn:microsoft.com/office/officeart/2005/8/layout/pyramid1"/>
    <dgm:cxn modelId="{D934404C-B080-499D-888D-6FDBEC4E6E6D}" type="presParOf" srcId="{962C4538-051E-4324-A53B-C35A43FCEC01}" destId="{05CCFBB4-60BA-411C-9B70-F0922F7A5F45}" srcOrd="2" destOrd="0" presId="urn:microsoft.com/office/officeart/2005/8/layout/pyramid1"/>
    <dgm:cxn modelId="{319D99EB-1FD3-41FD-B85C-1C15CFEF2DB0}" type="presParOf" srcId="{05CCFBB4-60BA-411C-9B70-F0922F7A5F45}" destId="{BA688DC7-C016-4C0C-B2A6-5DFD0F5B90CE}" srcOrd="0" destOrd="0" presId="urn:microsoft.com/office/officeart/2005/8/layout/pyramid1"/>
    <dgm:cxn modelId="{476BACA1-BC94-48F5-828C-8260EFB95414}" type="presParOf" srcId="{05CCFBB4-60BA-411C-9B70-F0922F7A5F45}" destId="{36851895-BF7E-4DB3-9CC6-1769918E25BE}" srcOrd="1" destOrd="0" presId="urn:microsoft.com/office/officeart/2005/8/layout/pyramid1"/>
    <dgm:cxn modelId="{D517F125-265E-4C55-969D-EF75D00984B6}" type="presParOf" srcId="{05CCFBB4-60BA-411C-9B70-F0922F7A5F45}" destId="{11E7D4B6-7FA3-44F8-AF03-00844DC2D5D6}" srcOrd="2" destOrd="0" presId="urn:microsoft.com/office/officeart/2005/8/layout/pyramid1"/>
    <dgm:cxn modelId="{28D8C22C-A988-4EBC-808A-B7081107428C}" type="presParOf" srcId="{05CCFBB4-60BA-411C-9B70-F0922F7A5F45}" destId="{ADEC5550-7E16-4F4C-B1A1-68C1714EA7B4}" srcOrd="3" destOrd="0" presId="urn:microsoft.com/office/officeart/2005/8/layout/pyramid1"/>
    <dgm:cxn modelId="{B7B43006-A7A9-4FEC-A8AA-F4A8064772B9}" type="presParOf" srcId="{962C4538-051E-4324-A53B-C35A43FCEC01}" destId="{0C04B9E0-B0A5-41B3-AD49-5379A85F166A}" srcOrd="3" destOrd="0" presId="urn:microsoft.com/office/officeart/2005/8/layout/pyramid1"/>
    <dgm:cxn modelId="{D99888CF-6EAE-47F6-B052-22D18FCEABE1}" type="presParOf" srcId="{0C04B9E0-B0A5-41B3-AD49-5379A85F166A}" destId="{0B1E6705-B55C-4D85-AC20-F51AE3348C81}" srcOrd="0" destOrd="0" presId="urn:microsoft.com/office/officeart/2005/8/layout/pyramid1"/>
    <dgm:cxn modelId="{A380275F-C6D8-4656-8EC8-71ABC1852F10}" type="presParOf" srcId="{0C04B9E0-B0A5-41B3-AD49-5379A85F166A}" destId="{34FB9CEC-5D22-4EE1-A332-0D0413658D9B}" srcOrd="1" destOrd="0" presId="urn:microsoft.com/office/officeart/2005/8/layout/pyramid1"/>
    <dgm:cxn modelId="{32D53791-1C3D-4939-8BA8-BF96F2BD32C1}" type="presParOf" srcId="{0C04B9E0-B0A5-41B3-AD49-5379A85F166A}" destId="{212EE72A-118C-4096-B912-10F9B8D5D4C0}" srcOrd="2" destOrd="0" presId="urn:microsoft.com/office/officeart/2005/8/layout/pyramid1"/>
    <dgm:cxn modelId="{DD8E14AC-0C6B-41BE-97E2-1E479BB99E01}" type="presParOf" srcId="{0C04B9E0-B0A5-41B3-AD49-5379A85F166A}" destId="{3BD9A81B-506E-4B83-A59C-C09BC3835F6C}" srcOrd="3" destOrd="0" presId="urn:microsoft.com/office/officeart/2005/8/layout/pyramid1"/>
    <dgm:cxn modelId="{FA8F5F01-64F1-41CF-A08E-22BE65DF30C4}" type="presParOf" srcId="{962C4538-051E-4324-A53B-C35A43FCEC01}" destId="{0D5B97F6-779E-4B2D-8D51-7F074693BA0A}" srcOrd="4" destOrd="0" presId="urn:microsoft.com/office/officeart/2005/8/layout/pyramid1"/>
    <dgm:cxn modelId="{F578DCBA-0D1E-46A2-8131-56B3ACA5AF76}" type="presParOf" srcId="{0D5B97F6-779E-4B2D-8D51-7F074693BA0A}" destId="{FDE0768E-A4F9-4689-9612-B4FFEE2921EF}" srcOrd="0" destOrd="0" presId="urn:microsoft.com/office/officeart/2005/8/layout/pyramid1"/>
    <dgm:cxn modelId="{B113D50B-835E-4A00-B9B8-33848B29AFE0}" type="presParOf" srcId="{0D5B97F6-779E-4B2D-8D51-7F074693BA0A}" destId="{F40067D4-A485-4B3A-842C-ECBB76878CDA}" srcOrd="1" destOrd="0" presId="urn:microsoft.com/office/officeart/2005/8/layout/pyramid1"/>
    <dgm:cxn modelId="{C0B33B7F-8C36-4DF9-A0D9-C33EA7731C98}" type="presParOf" srcId="{0D5B97F6-779E-4B2D-8D51-7F074693BA0A}" destId="{6FC834F8-93DC-44CE-9168-46FC52BD5246}" srcOrd="2" destOrd="0" presId="urn:microsoft.com/office/officeart/2005/8/layout/pyramid1"/>
    <dgm:cxn modelId="{7B286278-A1FF-43B3-BD40-57C3E5A77005}" type="presParOf" srcId="{0D5B97F6-779E-4B2D-8D51-7F074693BA0A}" destId="{133479C0-5E55-4C5F-98AB-5AAC2EDE89D4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475F815-39DF-4331-A450-1953A7BE0E19}" type="doc">
      <dgm:prSet loTypeId="urn:microsoft.com/office/officeart/2005/8/layout/vList5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77940E0-DEDD-4E13-9A47-0888C93430A1}">
      <dgm:prSet phldrT="[Text]" custT="1"/>
      <dgm:spPr>
        <a:solidFill>
          <a:schemeClr val="accent2">
            <a:hueOff val="0"/>
            <a:satOff val="0"/>
            <a:lumOff val="0"/>
            <a:alpha val="81000"/>
          </a:schemeClr>
        </a:solidFill>
      </dgm:spPr>
      <dgm:t>
        <a:bodyPr/>
        <a:lstStyle/>
        <a:p>
          <a:r>
            <a:rPr lang="en-US" sz="11500" dirty="0" smtClean="0"/>
            <a:t>BPM</a:t>
          </a:r>
          <a:endParaRPr lang="en-US" sz="11500" dirty="0"/>
        </a:p>
      </dgm:t>
    </dgm:pt>
    <dgm:pt modelId="{91BB85DF-E5AF-4744-8703-C510D9E280D7}" type="parTrans" cxnId="{997336F5-C5B3-4867-A11F-022666A10EE9}">
      <dgm:prSet/>
      <dgm:spPr/>
      <dgm:t>
        <a:bodyPr/>
        <a:lstStyle/>
        <a:p>
          <a:endParaRPr lang="en-US"/>
        </a:p>
      </dgm:t>
    </dgm:pt>
    <dgm:pt modelId="{BC6CD3B5-128F-4F55-BAD3-79534C442572}" type="sibTrans" cxnId="{997336F5-C5B3-4867-A11F-022666A10EE9}">
      <dgm:prSet/>
      <dgm:spPr/>
      <dgm:t>
        <a:bodyPr/>
        <a:lstStyle/>
        <a:p>
          <a:endParaRPr lang="en-US"/>
        </a:p>
      </dgm:t>
    </dgm:pt>
    <dgm:pt modelId="{B721E9E6-3674-4D68-A83E-7E5B602BAFB9}" type="pres">
      <dgm:prSet presAssocID="{3475F815-39DF-4331-A450-1953A7BE0E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4A3AB8-B782-496A-B69D-FC2DE8FE9BF6}" type="pres">
      <dgm:prSet presAssocID="{677940E0-DEDD-4E13-9A47-0888C93430A1}" presName="linNode" presStyleCnt="0"/>
      <dgm:spPr/>
    </dgm:pt>
    <dgm:pt modelId="{3C3F761E-8C5D-4D3D-9EF3-10A146B11BFF}" type="pres">
      <dgm:prSet presAssocID="{677940E0-DEDD-4E13-9A47-0888C93430A1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083FDC-9E24-4A8B-B3B3-93AE60DB5944}" type="presOf" srcId="{3475F815-39DF-4331-A450-1953A7BE0E19}" destId="{B721E9E6-3674-4D68-A83E-7E5B602BAFB9}" srcOrd="0" destOrd="0" presId="urn:microsoft.com/office/officeart/2005/8/layout/vList5"/>
    <dgm:cxn modelId="{997336F5-C5B3-4867-A11F-022666A10EE9}" srcId="{3475F815-39DF-4331-A450-1953A7BE0E19}" destId="{677940E0-DEDD-4E13-9A47-0888C93430A1}" srcOrd="0" destOrd="0" parTransId="{91BB85DF-E5AF-4744-8703-C510D9E280D7}" sibTransId="{BC6CD3B5-128F-4F55-BAD3-79534C442572}"/>
    <dgm:cxn modelId="{22004725-FDE6-4AF7-8F41-207F9D5B6639}" type="presOf" srcId="{677940E0-DEDD-4E13-9A47-0888C93430A1}" destId="{3C3F761E-8C5D-4D3D-9EF3-10A146B11BFF}" srcOrd="0" destOrd="0" presId="urn:microsoft.com/office/officeart/2005/8/layout/vList5"/>
    <dgm:cxn modelId="{7C1688EA-F301-4F19-B395-D921B8DAC963}" type="presParOf" srcId="{B721E9E6-3674-4D68-A83E-7E5B602BAFB9}" destId="{8B4A3AB8-B782-496A-B69D-FC2DE8FE9BF6}" srcOrd="0" destOrd="0" presId="urn:microsoft.com/office/officeart/2005/8/layout/vList5"/>
    <dgm:cxn modelId="{9024479B-3B84-484D-82EA-20E137F317BD}" type="presParOf" srcId="{8B4A3AB8-B782-496A-B69D-FC2DE8FE9BF6}" destId="{3C3F761E-8C5D-4D3D-9EF3-10A146B11B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B66A537-4CFB-4921-82F4-E17433768111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B6DF3176-E915-4B0D-96E5-EB43CB1C5A4C}">
      <dgm:prSet phldrT="[Text]" custT="1"/>
      <dgm:spPr/>
      <dgm:t>
        <a:bodyPr/>
        <a:lstStyle/>
        <a:p>
          <a:pPr rtl="1"/>
          <a:endParaRPr lang="fa-IR" sz="2400" b="1" dirty="0" smtClean="0">
            <a:cs typeface="B Zar" pitchFamily="2" charset="-78"/>
          </a:endParaRPr>
        </a:p>
        <a:p>
          <a:pPr rtl="1"/>
          <a:r>
            <a:rPr lang="en-US" sz="4400" b="1" dirty="0" smtClean="0">
              <a:cs typeface="B Zar" pitchFamily="2" charset="-78"/>
            </a:rPr>
            <a:t>BPM</a:t>
          </a:r>
          <a:endParaRPr lang="en-US" sz="4400" b="1" dirty="0">
            <a:cs typeface="B Zar" pitchFamily="2" charset="-78"/>
          </a:endParaRPr>
        </a:p>
      </dgm:t>
    </dgm:pt>
    <dgm:pt modelId="{D540CE43-11F0-4C36-AA5F-023B53EE4EFB}" type="parTrans" cxnId="{85192A5C-FC8E-4A17-8EF9-64A49687707B}">
      <dgm:prSet/>
      <dgm:spPr/>
      <dgm:t>
        <a:bodyPr/>
        <a:lstStyle/>
        <a:p>
          <a:pPr rtl="1"/>
          <a:endParaRPr lang="en-US" sz="1100" b="1">
            <a:cs typeface="B Zar" pitchFamily="2" charset="-78"/>
          </a:endParaRPr>
        </a:p>
      </dgm:t>
    </dgm:pt>
    <dgm:pt modelId="{3AE7C81C-7068-4364-A08C-C87D9E500674}" type="sibTrans" cxnId="{85192A5C-FC8E-4A17-8EF9-64A49687707B}">
      <dgm:prSet/>
      <dgm:spPr/>
      <dgm:t>
        <a:bodyPr/>
        <a:lstStyle/>
        <a:p>
          <a:pPr rtl="1"/>
          <a:endParaRPr lang="en-US" sz="1100" b="1">
            <a:cs typeface="B Zar" pitchFamily="2" charset="-78"/>
          </a:endParaRPr>
        </a:p>
      </dgm:t>
    </dgm:pt>
    <dgm:pt modelId="{377BFBF4-053F-4205-A23C-E0A3C7D122F3}">
      <dgm:prSet phldrT="[Text]" custT="1"/>
      <dgm:spPr/>
      <dgm:t>
        <a:bodyPr/>
        <a:lstStyle/>
        <a:p>
          <a:pPr rtl="1"/>
          <a:r>
            <a:rPr lang="en-US" sz="4400" b="1" dirty="0" smtClean="0">
              <a:cs typeface="B Zar" pitchFamily="2" charset="-78"/>
            </a:rPr>
            <a:t>SOA</a:t>
          </a:r>
          <a:endParaRPr lang="en-US" sz="4400" b="1" dirty="0">
            <a:cs typeface="B Zar" pitchFamily="2" charset="-78"/>
          </a:endParaRPr>
        </a:p>
      </dgm:t>
    </dgm:pt>
    <dgm:pt modelId="{5E1543AB-CA16-4E7A-B459-FB987B840403}" type="parTrans" cxnId="{A9166344-3E96-41E7-87D4-6338A02B6A65}">
      <dgm:prSet/>
      <dgm:spPr/>
      <dgm:t>
        <a:bodyPr/>
        <a:lstStyle/>
        <a:p>
          <a:pPr rtl="1"/>
          <a:endParaRPr lang="en-US" sz="1100" b="1">
            <a:cs typeface="B Zar" pitchFamily="2" charset="-78"/>
          </a:endParaRPr>
        </a:p>
      </dgm:t>
    </dgm:pt>
    <dgm:pt modelId="{1DCB223D-BB9D-4FD6-AB25-47FC1A10B9C9}" type="sibTrans" cxnId="{A9166344-3E96-41E7-87D4-6338A02B6A65}">
      <dgm:prSet/>
      <dgm:spPr/>
      <dgm:t>
        <a:bodyPr/>
        <a:lstStyle/>
        <a:p>
          <a:pPr rtl="1"/>
          <a:endParaRPr lang="en-US" sz="1100" b="1">
            <a:cs typeface="B Zar" pitchFamily="2" charset="-78"/>
          </a:endParaRPr>
        </a:p>
      </dgm:t>
    </dgm:pt>
    <dgm:pt modelId="{104EA80E-5E6E-4436-AA9E-67EC47169EEC}" type="pres">
      <dgm:prSet presAssocID="{9B66A537-4CFB-4921-82F4-E17433768111}" presName="Name0" presStyleCnt="0">
        <dgm:presLayoutVars>
          <dgm:dir/>
          <dgm:animLvl val="lvl"/>
          <dgm:resizeHandles val="exact"/>
        </dgm:presLayoutVars>
      </dgm:prSet>
      <dgm:spPr/>
    </dgm:pt>
    <dgm:pt modelId="{39190712-0E79-4765-8A05-81B56417C840}" type="pres">
      <dgm:prSet presAssocID="{B6DF3176-E915-4B0D-96E5-EB43CB1C5A4C}" presName="Name8" presStyleCnt="0"/>
      <dgm:spPr/>
    </dgm:pt>
    <dgm:pt modelId="{6136335D-9649-40A5-AA70-9F2F1BDBAE18}" type="pres">
      <dgm:prSet presAssocID="{B6DF3176-E915-4B0D-96E5-EB43CB1C5A4C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8F83A-6AE9-4031-810A-6414F2A6FC82}" type="pres">
      <dgm:prSet presAssocID="{B6DF3176-E915-4B0D-96E5-EB43CB1C5A4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CB4A6-1FEB-4938-AAA8-595F73579C31}" type="pres">
      <dgm:prSet presAssocID="{377BFBF4-053F-4205-A23C-E0A3C7D122F3}" presName="Name8" presStyleCnt="0"/>
      <dgm:spPr/>
    </dgm:pt>
    <dgm:pt modelId="{7DFFFF90-7300-4011-B167-24C5C60F6A88}" type="pres">
      <dgm:prSet presAssocID="{377BFBF4-053F-4205-A23C-E0A3C7D122F3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610365-3645-4D05-83AA-7BEB745AF585}" type="pres">
      <dgm:prSet presAssocID="{377BFBF4-053F-4205-A23C-E0A3C7D122F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6C9DF9-3CDD-4BF3-8502-50E96C190B70}" type="presOf" srcId="{377BFBF4-053F-4205-A23C-E0A3C7D122F3}" destId="{D0610365-3645-4D05-83AA-7BEB745AF585}" srcOrd="1" destOrd="0" presId="urn:microsoft.com/office/officeart/2005/8/layout/pyramid1"/>
    <dgm:cxn modelId="{B6CB0D71-962C-400B-A44F-963B10A6E535}" type="presOf" srcId="{B6DF3176-E915-4B0D-96E5-EB43CB1C5A4C}" destId="{A588F83A-6AE9-4031-810A-6414F2A6FC82}" srcOrd="1" destOrd="0" presId="urn:microsoft.com/office/officeart/2005/8/layout/pyramid1"/>
    <dgm:cxn modelId="{85192A5C-FC8E-4A17-8EF9-64A49687707B}" srcId="{9B66A537-4CFB-4921-82F4-E17433768111}" destId="{B6DF3176-E915-4B0D-96E5-EB43CB1C5A4C}" srcOrd="0" destOrd="0" parTransId="{D540CE43-11F0-4C36-AA5F-023B53EE4EFB}" sibTransId="{3AE7C81C-7068-4364-A08C-C87D9E500674}"/>
    <dgm:cxn modelId="{8E5D7874-6DA0-4A7F-8E7D-B777868C06B4}" type="presOf" srcId="{B6DF3176-E915-4B0D-96E5-EB43CB1C5A4C}" destId="{6136335D-9649-40A5-AA70-9F2F1BDBAE18}" srcOrd="0" destOrd="0" presId="urn:microsoft.com/office/officeart/2005/8/layout/pyramid1"/>
    <dgm:cxn modelId="{1E321851-91E2-4E9E-B907-BABF773C83C9}" type="presOf" srcId="{377BFBF4-053F-4205-A23C-E0A3C7D122F3}" destId="{7DFFFF90-7300-4011-B167-24C5C60F6A88}" srcOrd="0" destOrd="0" presId="urn:microsoft.com/office/officeart/2005/8/layout/pyramid1"/>
    <dgm:cxn modelId="{33421524-3D34-47DA-9B41-4C3AF95DB5C3}" type="presOf" srcId="{9B66A537-4CFB-4921-82F4-E17433768111}" destId="{104EA80E-5E6E-4436-AA9E-67EC47169EEC}" srcOrd="0" destOrd="0" presId="urn:microsoft.com/office/officeart/2005/8/layout/pyramid1"/>
    <dgm:cxn modelId="{A9166344-3E96-41E7-87D4-6338A02B6A65}" srcId="{9B66A537-4CFB-4921-82F4-E17433768111}" destId="{377BFBF4-053F-4205-A23C-E0A3C7D122F3}" srcOrd="1" destOrd="0" parTransId="{5E1543AB-CA16-4E7A-B459-FB987B840403}" sibTransId="{1DCB223D-BB9D-4FD6-AB25-47FC1A10B9C9}"/>
    <dgm:cxn modelId="{3E6F6E87-8104-4188-9B35-486A902BDBE0}" type="presParOf" srcId="{104EA80E-5E6E-4436-AA9E-67EC47169EEC}" destId="{39190712-0E79-4765-8A05-81B56417C840}" srcOrd="0" destOrd="0" presId="urn:microsoft.com/office/officeart/2005/8/layout/pyramid1"/>
    <dgm:cxn modelId="{19858C2B-88EE-4EEB-BC61-EB9353893EDD}" type="presParOf" srcId="{39190712-0E79-4765-8A05-81B56417C840}" destId="{6136335D-9649-40A5-AA70-9F2F1BDBAE18}" srcOrd="0" destOrd="0" presId="urn:microsoft.com/office/officeart/2005/8/layout/pyramid1"/>
    <dgm:cxn modelId="{034D8165-A15F-4A2C-955A-2EFE7D503906}" type="presParOf" srcId="{39190712-0E79-4765-8A05-81B56417C840}" destId="{A588F83A-6AE9-4031-810A-6414F2A6FC82}" srcOrd="1" destOrd="0" presId="urn:microsoft.com/office/officeart/2005/8/layout/pyramid1"/>
    <dgm:cxn modelId="{EAED11B4-4FED-424A-8B74-522ED5B52469}" type="presParOf" srcId="{104EA80E-5E6E-4436-AA9E-67EC47169EEC}" destId="{F3FCB4A6-1FEB-4938-AAA8-595F73579C31}" srcOrd="1" destOrd="0" presId="urn:microsoft.com/office/officeart/2005/8/layout/pyramid1"/>
    <dgm:cxn modelId="{725B2A50-CE42-42ED-8E5E-9BF8F1372163}" type="presParOf" srcId="{F3FCB4A6-1FEB-4938-AAA8-595F73579C31}" destId="{7DFFFF90-7300-4011-B167-24C5C60F6A88}" srcOrd="0" destOrd="0" presId="urn:microsoft.com/office/officeart/2005/8/layout/pyramid1"/>
    <dgm:cxn modelId="{D348E7C4-7E4B-4C9C-9FE0-2B3B584C872D}" type="presParOf" srcId="{F3FCB4A6-1FEB-4938-AAA8-595F73579C31}" destId="{D0610365-3645-4D05-83AA-7BEB745AF58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D104779-A075-40B3-BB8D-68F15471222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1D11C6-C0E0-4C04-8B03-63AA123A4D27}">
      <dgm:prSet phldrT="[Text]" custT="1"/>
      <dgm:spPr>
        <a:solidFill>
          <a:schemeClr val="accent2">
            <a:lumMod val="75000"/>
            <a:alpha val="92000"/>
          </a:schemeClr>
        </a:solidFill>
      </dgm:spPr>
      <dgm:t>
        <a:bodyPr/>
        <a:lstStyle/>
        <a:p>
          <a:r>
            <a:rPr lang="en-US" sz="3200" b="1" dirty="0" smtClean="0">
              <a:cs typeface="B Nazanin" pitchFamily="2" charset="-78"/>
            </a:rPr>
            <a:t>BPMS</a:t>
          </a:r>
          <a:endParaRPr lang="en-US" sz="3200" b="1" dirty="0">
            <a:cs typeface="B Nazanin" pitchFamily="2" charset="-78"/>
          </a:endParaRPr>
        </a:p>
      </dgm:t>
    </dgm:pt>
    <dgm:pt modelId="{BAF47816-6A73-4D51-BA79-4A565B71414B}" type="parTrans" cxnId="{D2E4E8D3-56A0-49CF-95D0-4F285F54F2D3}">
      <dgm:prSet/>
      <dgm:spPr/>
      <dgm:t>
        <a:bodyPr/>
        <a:lstStyle/>
        <a:p>
          <a:endParaRPr lang="en-US" sz="4000" b="1">
            <a:cs typeface="B Nazanin" pitchFamily="2" charset="-78"/>
          </a:endParaRPr>
        </a:p>
      </dgm:t>
    </dgm:pt>
    <dgm:pt modelId="{24DAA35A-C6A1-48CB-A18E-094D5B5FCE22}" type="sibTrans" cxnId="{D2E4E8D3-56A0-49CF-95D0-4F285F54F2D3}">
      <dgm:prSet/>
      <dgm:spPr/>
      <dgm:t>
        <a:bodyPr/>
        <a:lstStyle/>
        <a:p>
          <a:endParaRPr lang="en-US" sz="4000" b="1">
            <a:cs typeface="B Nazanin" pitchFamily="2" charset="-78"/>
          </a:endParaRPr>
        </a:p>
      </dgm:t>
    </dgm:pt>
    <dgm:pt modelId="{DDC94E62-C519-4828-ABA3-E9AB40496839}">
      <dgm:prSet phldrT="[Text]" custT="1"/>
      <dgm:spPr/>
      <dgm:t>
        <a:bodyPr/>
        <a:lstStyle/>
        <a:p>
          <a:r>
            <a:rPr lang="fa-IR" sz="1400" b="1" dirty="0" smtClean="0">
              <a:cs typeface="B Nazanin" pitchFamily="2" charset="-78"/>
            </a:rPr>
            <a:t>مدلسازی و شبیه سازی فرایندها</a:t>
          </a:r>
          <a:endParaRPr lang="en-US" sz="1400" b="1" dirty="0">
            <a:cs typeface="B Nazanin" pitchFamily="2" charset="-78"/>
          </a:endParaRPr>
        </a:p>
      </dgm:t>
    </dgm:pt>
    <dgm:pt modelId="{F12B2789-95C8-4E7B-9D99-2F609A47FCFE}" type="parTrans" cxnId="{EF0F86B9-98B8-4D62-B5BC-0C4D857119B6}">
      <dgm:prSet custT="1"/>
      <dgm:spPr/>
      <dgm:t>
        <a:bodyPr/>
        <a:lstStyle/>
        <a:p>
          <a:endParaRPr lang="en-US" sz="4000" b="1">
            <a:cs typeface="B Nazanin" pitchFamily="2" charset="-78"/>
          </a:endParaRPr>
        </a:p>
      </dgm:t>
    </dgm:pt>
    <dgm:pt modelId="{6FA8A1FF-8302-489F-9D7C-EA7A5A13A57E}" type="sibTrans" cxnId="{EF0F86B9-98B8-4D62-B5BC-0C4D857119B6}">
      <dgm:prSet/>
      <dgm:spPr/>
      <dgm:t>
        <a:bodyPr/>
        <a:lstStyle/>
        <a:p>
          <a:endParaRPr lang="en-US" sz="4000" b="1">
            <a:cs typeface="B Nazanin" pitchFamily="2" charset="-78"/>
          </a:endParaRPr>
        </a:p>
      </dgm:t>
    </dgm:pt>
    <dgm:pt modelId="{A02D64FC-EFC5-416A-A83C-E309FCFAAEE2}">
      <dgm:prSet phldrT="[Text]" custT="1"/>
      <dgm:spPr/>
      <dgm:t>
        <a:bodyPr/>
        <a:lstStyle/>
        <a:p>
          <a:r>
            <a:rPr lang="fa-IR" sz="1400" b="1" dirty="0" smtClean="0">
              <a:cs typeface="B Nazanin" pitchFamily="2" charset="-78"/>
            </a:rPr>
            <a:t>تعریف فرم های الکترونیک و سرویس ها</a:t>
          </a:r>
          <a:endParaRPr lang="en-US" sz="1400" b="1" dirty="0">
            <a:cs typeface="B Nazanin" pitchFamily="2" charset="-78"/>
          </a:endParaRPr>
        </a:p>
      </dgm:t>
    </dgm:pt>
    <dgm:pt modelId="{C68ECA0F-4695-4059-9211-B517C7A91275}" type="parTrans" cxnId="{E673B384-56D4-4028-966E-EBE7AD816FDC}">
      <dgm:prSet custT="1"/>
      <dgm:spPr/>
      <dgm:t>
        <a:bodyPr/>
        <a:lstStyle/>
        <a:p>
          <a:endParaRPr lang="en-US" sz="4000" b="1">
            <a:cs typeface="B Nazanin" pitchFamily="2" charset="-78"/>
          </a:endParaRPr>
        </a:p>
      </dgm:t>
    </dgm:pt>
    <dgm:pt modelId="{64B989A1-6951-4C60-8AF3-62C43D02838D}" type="sibTrans" cxnId="{E673B384-56D4-4028-966E-EBE7AD816FDC}">
      <dgm:prSet/>
      <dgm:spPr/>
      <dgm:t>
        <a:bodyPr/>
        <a:lstStyle/>
        <a:p>
          <a:endParaRPr lang="en-US" sz="4000" b="1">
            <a:cs typeface="B Nazanin" pitchFamily="2" charset="-78"/>
          </a:endParaRPr>
        </a:p>
      </dgm:t>
    </dgm:pt>
    <dgm:pt modelId="{10240149-8F13-4017-9BED-6A3D86237C99}">
      <dgm:prSet phldrT="[Text]" custT="1"/>
      <dgm:spPr/>
      <dgm:t>
        <a:bodyPr/>
        <a:lstStyle/>
        <a:p>
          <a:r>
            <a:rPr lang="fa-IR" sz="1400" b="1" dirty="0" smtClean="0">
              <a:cs typeface="B Nazanin" pitchFamily="2" charset="-78"/>
            </a:rPr>
            <a:t>موتور قوانین کسب و کار</a:t>
          </a:r>
          <a:endParaRPr lang="en-US" sz="1400" b="1" dirty="0">
            <a:cs typeface="B Nazanin" pitchFamily="2" charset="-78"/>
          </a:endParaRPr>
        </a:p>
      </dgm:t>
    </dgm:pt>
    <dgm:pt modelId="{E4D5A572-1BDE-4F55-964B-3B024006E50B}" type="parTrans" cxnId="{8EBD9382-338B-429E-886D-82580B2A2BD2}">
      <dgm:prSet custT="1"/>
      <dgm:spPr/>
      <dgm:t>
        <a:bodyPr/>
        <a:lstStyle/>
        <a:p>
          <a:endParaRPr lang="en-US" sz="4000" b="1">
            <a:cs typeface="B Nazanin" pitchFamily="2" charset="-78"/>
          </a:endParaRPr>
        </a:p>
      </dgm:t>
    </dgm:pt>
    <dgm:pt modelId="{0C01CA20-9D35-4CBF-A9B8-52E01761AAE8}" type="sibTrans" cxnId="{8EBD9382-338B-429E-886D-82580B2A2BD2}">
      <dgm:prSet/>
      <dgm:spPr/>
      <dgm:t>
        <a:bodyPr/>
        <a:lstStyle/>
        <a:p>
          <a:endParaRPr lang="en-US" sz="4000" b="1">
            <a:cs typeface="B Nazanin" pitchFamily="2" charset="-78"/>
          </a:endParaRPr>
        </a:p>
      </dgm:t>
    </dgm:pt>
    <dgm:pt modelId="{19ABF830-59A3-446C-92E8-12DED2D8FE71}">
      <dgm:prSet phldrT="[Text]" custT="1"/>
      <dgm:spPr/>
      <dgm:t>
        <a:bodyPr/>
        <a:lstStyle/>
        <a:p>
          <a:r>
            <a:rPr lang="fa-IR" sz="1400" b="1" dirty="0" smtClean="0">
              <a:cs typeface="B Nazanin" pitchFamily="2" charset="-78"/>
            </a:rPr>
            <a:t>داشبورد الکترونیک</a:t>
          </a:r>
          <a:endParaRPr lang="en-US" sz="1400" b="1" dirty="0">
            <a:cs typeface="B Nazanin" pitchFamily="2" charset="-78"/>
          </a:endParaRPr>
        </a:p>
      </dgm:t>
    </dgm:pt>
    <dgm:pt modelId="{23585525-40BE-45D7-ACCB-186B51718BA4}" type="parTrans" cxnId="{FF84F0FA-371C-434D-A507-1C3B747C9F97}">
      <dgm:prSet custT="1"/>
      <dgm:spPr/>
      <dgm:t>
        <a:bodyPr/>
        <a:lstStyle/>
        <a:p>
          <a:endParaRPr lang="en-US" sz="4000" b="1">
            <a:cs typeface="B Nazanin" pitchFamily="2" charset="-78"/>
          </a:endParaRPr>
        </a:p>
      </dgm:t>
    </dgm:pt>
    <dgm:pt modelId="{29E3A9F5-725C-4003-BC81-66587635340D}" type="sibTrans" cxnId="{FF84F0FA-371C-434D-A507-1C3B747C9F97}">
      <dgm:prSet/>
      <dgm:spPr/>
      <dgm:t>
        <a:bodyPr/>
        <a:lstStyle/>
        <a:p>
          <a:endParaRPr lang="en-US" sz="4000" b="1">
            <a:cs typeface="B Nazanin" pitchFamily="2" charset="-78"/>
          </a:endParaRPr>
        </a:p>
      </dgm:t>
    </dgm:pt>
    <dgm:pt modelId="{BDAC3FD8-F547-4E23-8B82-DDD3E67040C0}">
      <dgm:prSet phldrT="[Text]" custT="1"/>
      <dgm:spPr/>
      <dgm:t>
        <a:bodyPr/>
        <a:lstStyle/>
        <a:p>
          <a:r>
            <a:rPr lang="fa-IR" sz="1400" b="1" dirty="0" smtClean="0">
              <a:cs typeface="B Nazanin" pitchFamily="2" charset="-78"/>
            </a:rPr>
            <a:t>پورتال کاربران</a:t>
          </a:r>
          <a:endParaRPr lang="en-US" sz="1400" b="1" dirty="0">
            <a:cs typeface="B Nazanin" pitchFamily="2" charset="-78"/>
          </a:endParaRPr>
        </a:p>
      </dgm:t>
    </dgm:pt>
    <dgm:pt modelId="{DA8AD8CB-D141-4EFB-AB84-6F7D211041AE}" type="parTrans" cxnId="{84EFA8C1-12CD-4D58-8186-CE8E2E00B772}">
      <dgm:prSet custT="1"/>
      <dgm:spPr/>
      <dgm:t>
        <a:bodyPr/>
        <a:lstStyle/>
        <a:p>
          <a:endParaRPr lang="en-US" sz="4000" b="1">
            <a:cs typeface="B Nazanin" pitchFamily="2" charset="-78"/>
          </a:endParaRPr>
        </a:p>
      </dgm:t>
    </dgm:pt>
    <dgm:pt modelId="{710955BE-AF16-4EBE-A30B-4BF05E78FCB6}" type="sibTrans" cxnId="{84EFA8C1-12CD-4D58-8186-CE8E2E00B772}">
      <dgm:prSet/>
      <dgm:spPr/>
      <dgm:t>
        <a:bodyPr/>
        <a:lstStyle/>
        <a:p>
          <a:endParaRPr lang="en-US" sz="4000" b="1">
            <a:cs typeface="B Nazanin" pitchFamily="2" charset="-78"/>
          </a:endParaRPr>
        </a:p>
      </dgm:t>
    </dgm:pt>
    <dgm:pt modelId="{E9817C46-7E27-48FA-A2DE-959C98036F24}">
      <dgm:prSet phldrT="[Text]" custT="1"/>
      <dgm:spPr/>
      <dgm:t>
        <a:bodyPr/>
        <a:lstStyle/>
        <a:p>
          <a:r>
            <a:rPr lang="fa-IR" sz="1400" b="1" dirty="0" smtClean="0">
              <a:cs typeface="B Nazanin" pitchFamily="2" charset="-78"/>
            </a:rPr>
            <a:t>آدابتورهای یکپارچه سازی</a:t>
          </a:r>
          <a:endParaRPr lang="en-US" sz="1400" b="1" dirty="0">
            <a:cs typeface="B Nazanin" pitchFamily="2" charset="-78"/>
          </a:endParaRPr>
        </a:p>
      </dgm:t>
    </dgm:pt>
    <dgm:pt modelId="{B0D34ECF-037A-4EDC-97F5-3A0A284BCFD3}" type="parTrans" cxnId="{3397573F-9777-44A1-A432-FB35D5CDCD76}">
      <dgm:prSet custT="1"/>
      <dgm:spPr/>
      <dgm:t>
        <a:bodyPr/>
        <a:lstStyle/>
        <a:p>
          <a:endParaRPr lang="en-US" sz="4000" b="1">
            <a:cs typeface="B Nazanin" pitchFamily="2" charset="-78"/>
          </a:endParaRPr>
        </a:p>
      </dgm:t>
    </dgm:pt>
    <dgm:pt modelId="{9384B31B-0593-43BA-98A7-80E5BD9E68CE}" type="sibTrans" cxnId="{3397573F-9777-44A1-A432-FB35D5CDCD76}">
      <dgm:prSet/>
      <dgm:spPr/>
      <dgm:t>
        <a:bodyPr/>
        <a:lstStyle/>
        <a:p>
          <a:endParaRPr lang="en-US" sz="4000" b="1">
            <a:cs typeface="B Nazanin" pitchFamily="2" charset="-78"/>
          </a:endParaRPr>
        </a:p>
      </dgm:t>
    </dgm:pt>
    <dgm:pt modelId="{7C70831D-A891-43E3-88A0-56CD8D64740C}">
      <dgm:prSet phldrT="[Text]" custT="1"/>
      <dgm:spPr/>
      <dgm:t>
        <a:bodyPr/>
        <a:lstStyle/>
        <a:p>
          <a:r>
            <a:rPr lang="fa-IR" sz="1400" b="1" dirty="0" smtClean="0">
              <a:cs typeface="B Nazanin" pitchFamily="2" charset="-78"/>
            </a:rPr>
            <a:t>تخصیص وظایف و مجوز دهی</a:t>
          </a:r>
          <a:endParaRPr lang="en-US" sz="1400" b="1" dirty="0">
            <a:cs typeface="B Nazanin" pitchFamily="2" charset="-78"/>
          </a:endParaRPr>
        </a:p>
      </dgm:t>
    </dgm:pt>
    <dgm:pt modelId="{2CAF6271-282E-4AC5-9AF0-F1B5316A75D2}" type="parTrans" cxnId="{0EA03A8D-B829-4C91-830E-49CE24185C9C}">
      <dgm:prSet custT="1"/>
      <dgm:spPr/>
      <dgm:t>
        <a:bodyPr/>
        <a:lstStyle/>
        <a:p>
          <a:endParaRPr lang="en-US" sz="4000" b="1">
            <a:cs typeface="B Nazanin" pitchFamily="2" charset="-78"/>
          </a:endParaRPr>
        </a:p>
      </dgm:t>
    </dgm:pt>
    <dgm:pt modelId="{3CB8F96F-F20E-4C74-9C47-B46E91390824}" type="sibTrans" cxnId="{0EA03A8D-B829-4C91-830E-49CE24185C9C}">
      <dgm:prSet/>
      <dgm:spPr/>
      <dgm:t>
        <a:bodyPr/>
        <a:lstStyle/>
        <a:p>
          <a:endParaRPr lang="en-US" sz="4000" b="1">
            <a:cs typeface="B Nazanin" pitchFamily="2" charset="-78"/>
          </a:endParaRPr>
        </a:p>
      </dgm:t>
    </dgm:pt>
    <dgm:pt modelId="{3A5C6D60-7D79-4AB4-8473-012434464C85}">
      <dgm:prSet phldrT="[Text]" custT="1"/>
      <dgm:spPr/>
      <dgm:t>
        <a:bodyPr/>
        <a:lstStyle/>
        <a:p>
          <a:r>
            <a:rPr lang="fa-IR" sz="1400" b="1" smtClean="0">
              <a:cs typeface="B Nazanin" pitchFamily="2" charset="-78"/>
            </a:rPr>
            <a:t>موتور اجرای فرایندها</a:t>
          </a:r>
          <a:endParaRPr lang="en-US" sz="1400" b="1" dirty="0">
            <a:cs typeface="B Nazanin" pitchFamily="2" charset="-78"/>
          </a:endParaRPr>
        </a:p>
      </dgm:t>
    </dgm:pt>
    <dgm:pt modelId="{06F6D2EE-42E4-4B12-BB74-DC99C10AD8E7}" type="parTrans" cxnId="{2539908E-7A0E-4926-977F-4FC3995B2BB4}">
      <dgm:prSet/>
      <dgm:spPr/>
      <dgm:t>
        <a:bodyPr/>
        <a:lstStyle/>
        <a:p>
          <a:endParaRPr lang="en-US"/>
        </a:p>
      </dgm:t>
    </dgm:pt>
    <dgm:pt modelId="{A5FAD679-0019-4496-8714-53B5E2FACAF8}" type="sibTrans" cxnId="{2539908E-7A0E-4926-977F-4FC3995B2BB4}">
      <dgm:prSet/>
      <dgm:spPr/>
      <dgm:t>
        <a:bodyPr/>
        <a:lstStyle/>
        <a:p>
          <a:endParaRPr lang="en-US"/>
        </a:p>
      </dgm:t>
    </dgm:pt>
    <dgm:pt modelId="{E1D566B2-9F00-4FEA-8513-2B3A0FE6FAB4}">
      <dgm:prSet phldrT="[Text]" custT="1"/>
      <dgm:spPr/>
      <dgm:t>
        <a:bodyPr/>
        <a:lstStyle/>
        <a:p>
          <a:r>
            <a:rPr lang="fa-IR" sz="1400" b="1" dirty="0" smtClean="0">
              <a:cs typeface="B Nazanin" pitchFamily="2" charset="-78"/>
            </a:rPr>
            <a:t>تحلیل فرایندها</a:t>
          </a:r>
          <a:endParaRPr lang="en-US" sz="1400" b="1" dirty="0">
            <a:cs typeface="B Nazanin" pitchFamily="2" charset="-78"/>
          </a:endParaRPr>
        </a:p>
      </dgm:t>
    </dgm:pt>
    <dgm:pt modelId="{EFF0F7D3-87FC-4AE3-BFBB-C63CF4818342}" type="parTrans" cxnId="{A3370445-89A7-4D78-83FE-007D588A7279}">
      <dgm:prSet/>
      <dgm:spPr/>
      <dgm:t>
        <a:bodyPr/>
        <a:lstStyle/>
        <a:p>
          <a:endParaRPr lang="en-US"/>
        </a:p>
      </dgm:t>
    </dgm:pt>
    <dgm:pt modelId="{9F705C7F-96E1-4475-A95F-DDE82369A580}" type="sibTrans" cxnId="{A3370445-89A7-4D78-83FE-007D588A7279}">
      <dgm:prSet/>
      <dgm:spPr/>
      <dgm:t>
        <a:bodyPr/>
        <a:lstStyle/>
        <a:p>
          <a:endParaRPr lang="en-US"/>
        </a:p>
      </dgm:t>
    </dgm:pt>
    <dgm:pt modelId="{4AEC1EBC-0FD9-4481-8C88-37C9793FAFD9}">
      <dgm:prSet phldrT="[Text]" custT="1"/>
      <dgm:spPr/>
      <dgm:t>
        <a:bodyPr/>
        <a:lstStyle/>
        <a:p>
          <a:r>
            <a:rPr lang="fa-IR" sz="1400" b="1" smtClean="0">
              <a:cs typeface="B Nazanin" pitchFamily="2" charset="-78"/>
            </a:rPr>
            <a:t>امنیت و مدیریت ابزار</a:t>
          </a:r>
          <a:endParaRPr lang="en-US" sz="1400" b="1" dirty="0">
            <a:cs typeface="B Nazanin" pitchFamily="2" charset="-78"/>
          </a:endParaRPr>
        </a:p>
      </dgm:t>
    </dgm:pt>
    <dgm:pt modelId="{A8E942AE-21A4-43C9-B106-363F6DAD709D}" type="parTrans" cxnId="{C725E2CA-B881-47AF-A461-2668F780DC4F}">
      <dgm:prSet/>
      <dgm:spPr/>
      <dgm:t>
        <a:bodyPr/>
        <a:lstStyle/>
        <a:p>
          <a:endParaRPr lang="en-US"/>
        </a:p>
      </dgm:t>
    </dgm:pt>
    <dgm:pt modelId="{DFA1871E-C197-477E-92B4-16CF08EDC145}" type="sibTrans" cxnId="{C725E2CA-B881-47AF-A461-2668F780DC4F}">
      <dgm:prSet/>
      <dgm:spPr/>
      <dgm:t>
        <a:bodyPr/>
        <a:lstStyle/>
        <a:p>
          <a:endParaRPr lang="en-US"/>
        </a:p>
      </dgm:t>
    </dgm:pt>
    <dgm:pt modelId="{1CD8F0B4-DAC3-46B7-A793-D49A2D7D32EE}" type="pres">
      <dgm:prSet presAssocID="{8D104779-A075-40B3-BB8D-68F15471222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E0791B-3928-4E59-A1C5-AC6571D76BBE}" type="pres">
      <dgm:prSet presAssocID="{7F1D11C6-C0E0-4C04-8B03-63AA123A4D27}" presName="centerShape" presStyleLbl="node0" presStyleIdx="0" presStyleCnt="1" custScaleX="128016" custScaleY="133137"/>
      <dgm:spPr/>
      <dgm:t>
        <a:bodyPr/>
        <a:lstStyle/>
        <a:p>
          <a:endParaRPr lang="en-US"/>
        </a:p>
      </dgm:t>
    </dgm:pt>
    <dgm:pt modelId="{DEC5D3EE-7577-42EF-BABC-90DA1DC2AF8B}" type="pres">
      <dgm:prSet presAssocID="{F12B2789-95C8-4E7B-9D99-2F609A47FCFE}" presName="parTrans" presStyleLbl="sibTrans2D1" presStyleIdx="0" presStyleCnt="10"/>
      <dgm:spPr/>
      <dgm:t>
        <a:bodyPr/>
        <a:lstStyle/>
        <a:p>
          <a:endParaRPr lang="en-US"/>
        </a:p>
      </dgm:t>
    </dgm:pt>
    <dgm:pt modelId="{CA4DF809-01B1-4C3A-9589-F29290403082}" type="pres">
      <dgm:prSet presAssocID="{F12B2789-95C8-4E7B-9D99-2F609A47FCFE}" presName="connectorText" presStyleLbl="sibTrans2D1" presStyleIdx="0" presStyleCnt="10"/>
      <dgm:spPr/>
      <dgm:t>
        <a:bodyPr/>
        <a:lstStyle/>
        <a:p>
          <a:endParaRPr lang="en-US"/>
        </a:p>
      </dgm:t>
    </dgm:pt>
    <dgm:pt modelId="{34A4972E-E645-4736-8F04-DD6DBD02D960}" type="pres">
      <dgm:prSet presAssocID="{DDC94E62-C519-4828-ABA3-E9AB40496839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A33FA-0D27-4C74-89DB-90BFF65CC50B}" type="pres">
      <dgm:prSet presAssocID="{C68ECA0F-4695-4059-9211-B517C7A91275}" presName="parTrans" presStyleLbl="sibTrans2D1" presStyleIdx="1" presStyleCnt="10"/>
      <dgm:spPr/>
      <dgm:t>
        <a:bodyPr/>
        <a:lstStyle/>
        <a:p>
          <a:endParaRPr lang="en-US"/>
        </a:p>
      </dgm:t>
    </dgm:pt>
    <dgm:pt modelId="{3C6E2B6E-7487-4B50-8C98-3E16E70FEE05}" type="pres">
      <dgm:prSet presAssocID="{C68ECA0F-4695-4059-9211-B517C7A91275}" presName="connectorText" presStyleLbl="sibTrans2D1" presStyleIdx="1" presStyleCnt="10"/>
      <dgm:spPr/>
      <dgm:t>
        <a:bodyPr/>
        <a:lstStyle/>
        <a:p>
          <a:endParaRPr lang="en-US"/>
        </a:p>
      </dgm:t>
    </dgm:pt>
    <dgm:pt modelId="{7C6798A9-DC26-404C-BE2B-7BFDAD59A04B}" type="pres">
      <dgm:prSet presAssocID="{A02D64FC-EFC5-416A-A83C-E309FCFAAEE2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81F19-AC54-4F01-ABEE-3C5B46BF72D4}" type="pres">
      <dgm:prSet presAssocID="{E4D5A572-1BDE-4F55-964B-3B024006E50B}" presName="parTrans" presStyleLbl="sibTrans2D1" presStyleIdx="2" presStyleCnt="10"/>
      <dgm:spPr/>
      <dgm:t>
        <a:bodyPr/>
        <a:lstStyle/>
        <a:p>
          <a:endParaRPr lang="en-US"/>
        </a:p>
      </dgm:t>
    </dgm:pt>
    <dgm:pt modelId="{82E14B9C-BF6D-4DAB-B9C5-E22D8552BD3C}" type="pres">
      <dgm:prSet presAssocID="{E4D5A572-1BDE-4F55-964B-3B024006E50B}" presName="connectorText" presStyleLbl="sibTrans2D1" presStyleIdx="2" presStyleCnt="10"/>
      <dgm:spPr/>
      <dgm:t>
        <a:bodyPr/>
        <a:lstStyle/>
        <a:p>
          <a:endParaRPr lang="en-US"/>
        </a:p>
      </dgm:t>
    </dgm:pt>
    <dgm:pt modelId="{A412C0AD-27A7-4720-955C-F7175B56652C}" type="pres">
      <dgm:prSet presAssocID="{10240149-8F13-4017-9BED-6A3D86237C99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4C5E8-A5F3-4AB2-8D90-8556D28D212D}" type="pres">
      <dgm:prSet presAssocID="{B0D34ECF-037A-4EDC-97F5-3A0A284BCFD3}" presName="parTrans" presStyleLbl="sibTrans2D1" presStyleIdx="3" presStyleCnt="10"/>
      <dgm:spPr/>
      <dgm:t>
        <a:bodyPr/>
        <a:lstStyle/>
        <a:p>
          <a:endParaRPr lang="en-US"/>
        </a:p>
      </dgm:t>
    </dgm:pt>
    <dgm:pt modelId="{CDBDA0DE-C75F-49BE-AB26-000F890495B6}" type="pres">
      <dgm:prSet presAssocID="{B0D34ECF-037A-4EDC-97F5-3A0A284BCFD3}" presName="connectorText" presStyleLbl="sibTrans2D1" presStyleIdx="3" presStyleCnt="10"/>
      <dgm:spPr/>
      <dgm:t>
        <a:bodyPr/>
        <a:lstStyle/>
        <a:p>
          <a:endParaRPr lang="en-US"/>
        </a:p>
      </dgm:t>
    </dgm:pt>
    <dgm:pt modelId="{6B73A76C-3005-4B88-B4E0-30F24416B24A}" type="pres">
      <dgm:prSet presAssocID="{E9817C46-7E27-48FA-A2DE-959C98036F24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75BCE-A2D4-4ACF-B6B3-31F3139B760D}" type="pres">
      <dgm:prSet presAssocID="{2CAF6271-282E-4AC5-9AF0-F1B5316A75D2}" presName="parTrans" presStyleLbl="sibTrans2D1" presStyleIdx="4" presStyleCnt="10"/>
      <dgm:spPr/>
      <dgm:t>
        <a:bodyPr/>
        <a:lstStyle/>
        <a:p>
          <a:endParaRPr lang="en-US"/>
        </a:p>
      </dgm:t>
    </dgm:pt>
    <dgm:pt modelId="{29D10674-1186-4B14-96B0-5074336F0F6A}" type="pres">
      <dgm:prSet presAssocID="{2CAF6271-282E-4AC5-9AF0-F1B5316A75D2}" presName="connectorText" presStyleLbl="sibTrans2D1" presStyleIdx="4" presStyleCnt="10"/>
      <dgm:spPr/>
      <dgm:t>
        <a:bodyPr/>
        <a:lstStyle/>
        <a:p>
          <a:endParaRPr lang="en-US"/>
        </a:p>
      </dgm:t>
    </dgm:pt>
    <dgm:pt modelId="{B62C3693-4C14-4DF5-8135-A12D679AA9F5}" type="pres">
      <dgm:prSet presAssocID="{7C70831D-A891-43E3-88A0-56CD8D64740C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23EB6-BBD7-422A-9AE6-D8091866EC75}" type="pres">
      <dgm:prSet presAssocID="{06F6D2EE-42E4-4B12-BB74-DC99C10AD8E7}" presName="parTrans" presStyleLbl="sibTrans2D1" presStyleIdx="5" presStyleCnt="10"/>
      <dgm:spPr/>
      <dgm:t>
        <a:bodyPr/>
        <a:lstStyle/>
        <a:p>
          <a:endParaRPr lang="en-US"/>
        </a:p>
      </dgm:t>
    </dgm:pt>
    <dgm:pt modelId="{BBFAC53E-E525-4906-BDC7-ECD8A097EDF4}" type="pres">
      <dgm:prSet presAssocID="{06F6D2EE-42E4-4B12-BB74-DC99C10AD8E7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5CF9F3B8-B38B-451E-A065-7EF18307B251}" type="pres">
      <dgm:prSet presAssocID="{3A5C6D60-7D79-4AB4-8473-012434464C85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8F6D4-196C-4D26-AC1E-8C1498E8F667}" type="pres">
      <dgm:prSet presAssocID="{DA8AD8CB-D141-4EFB-AB84-6F7D211041AE}" presName="parTrans" presStyleLbl="sibTrans2D1" presStyleIdx="6" presStyleCnt="10"/>
      <dgm:spPr/>
      <dgm:t>
        <a:bodyPr/>
        <a:lstStyle/>
        <a:p>
          <a:endParaRPr lang="en-US"/>
        </a:p>
      </dgm:t>
    </dgm:pt>
    <dgm:pt modelId="{86239B10-8983-4554-9B5C-F793234BDEA7}" type="pres">
      <dgm:prSet presAssocID="{DA8AD8CB-D141-4EFB-AB84-6F7D211041AE}" presName="connectorText" presStyleLbl="sibTrans2D1" presStyleIdx="6" presStyleCnt="10"/>
      <dgm:spPr/>
      <dgm:t>
        <a:bodyPr/>
        <a:lstStyle/>
        <a:p>
          <a:endParaRPr lang="en-US"/>
        </a:p>
      </dgm:t>
    </dgm:pt>
    <dgm:pt modelId="{87D77A95-3EC9-46D1-AE13-C1A0E0C7D41D}" type="pres">
      <dgm:prSet presAssocID="{BDAC3FD8-F547-4E23-8B82-DDD3E67040C0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9EF83-4BC5-4582-8511-78A711FA8C1D}" type="pres">
      <dgm:prSet presAssocID="{23585525-40BE-45D7-ACCB-186B51718BA4}" presName="parTrans" presStyleLbl="sibTrans2D1" presStyleIdx="7" presStyleCnt="10"/>
      <dgm:spPr/>
      <dgm:t>
        <a:bodyPr/>
        <a:lstStyle/>
        <a:p>
          <a:endParaRPr lang="en-US"/>
        </a:p>
      </dgm:t>
    </dgm:pt>
    <dgm:pt modelId="{131460B8-5736-426B-B584-0E60F4B83BD7}" type="pres">
      <dgm:prSet presAssocID="{23585525-40BE-45D7-ACCB-186B51718BA4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5B45E9AB-429A-4434-88F8-0609E77ABD32}" type="pres">
      <dgm:prSet presAssocID="{19ABF830-59A3-446C-92E8-12DED2D8FE71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A6F0F-03AC-450F-8C2A-6E91825DF243}" type="pres">
      <dgm:prSet presAssocID="{EFF0F7D3-87FC-4AE3-BFBB-C63CF4818342}" presName="parTrans" presStyleLbl="sibTrans2D1" presStyleIdx="8" presStyleCnt="10"/>
      <dgm:spPr/>
      <dgm:t>
        <a:bodyPr/>
        <a:lstStyle/>
        <a:p>
          <a:endParaRPr lang="en-US"/>
        </a:p>
      </dgm:t>
    </dgm:pt>
    <dgm:pt modelId="{18176871-FEDA-4E69-B4E8-913FB41162BF}" type="pres">
      <dgm:prSet presAssocID="{EFF0F7D3-87FC-4AE3-BFBB-C63CF4818342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9ECF11C9-FF00-4136-B60D-BD9133E6FA16}" type="pres">
      <dgm:prSet presAssocID="{E1D566B2-9F00-4FEA-8513-2B3A0FE6FAB4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F577E-3114-42F5-8B64-9C3726EC5014}" type="pres">
      <dgm:prSet presAssocID="{A8E942AE-21A4-43C9-B106-363F6DAD709D}" presName="parTrans" presStyleLbl="sibTrans2D1" presStyleIdx="9" presStyleCnt="10"/>
      <dgm:spPr/>
      <dgm:t>
        <a:bodyPr/>
        <a:lstStyle/>
        <a:p>
          <a:endParaRPr lang="en-US"/>
        </a:p>
      </dgm:t>
    </dgm:pt>
    <dgm:pt modelId="{ED617914-CC7C-4CE1-A6F6-B658E126489D}" type="pres">
      <dgm:prSet presAssocID="{A8E942AE-21A4-43C9-B106-363F6DAD709D}" presName="connectorText" presStyleLbl="sibTrans2D1" presStyleIdx="9" presStyleCnt="10"/>
      <dgm:spPr/>
      <dgm:t>
        <a:bodyPr/>
        <a:lstStyle/>
        <a:p>
          <a:endParaRPr lang="en-US"/>
        </a:p>
      </dgm:t>
    </dgm:pt>
    <dgm:pt modelId="{AAC974FD-C424-4B08-AAF8-7FDFA4FD5440}" type="pres">
      <dgm:prSet presAssocID="{4AEC1EBC-0FD9-4481-8C88-37C9793FAFD9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8184EC-BE61-4276-93A8-1C47BA4FF4BE}" type="presOf" srcId="{2CAF6271-282E-4AC5-9AF0-F1B5316A75D2}" destId="{29D10674-1186-4B14-96B0-5074336F0F6A}" srcOrd="1" destOrd="0" presId="urn:microsoft.com/office/officeart/2005/8/layout/radial5"/>
    <dgm:cxn modelId="{3397573F-9777-44A1-A432-FB35D5CDCD76}" srcId="{7F1D11C6-C0E0-4C04-8B03-63AA123A4D27}" destId="{E9817C46-7E27-48FA-A2DE-959C98036F24}" srcOrd="3" destOrd="0" parTransId="{B0D34ECF-037A-4EDC-97F5-3A0A284BCFD3}" sibTransId="{9384B31B-0593-43BA-98A7-80E5BD9E68CE}"/>
    <dgm:cxn modelId="{B29E1FD1-CA1D-4FD3-91E7-0522FC054F95}" type="presOf" srcId="{F12B2789-95C8-4E7B-9D99-2F609A47FCFE}" destId="{DEC5D3EE-7577-42EF-BABC-90DA1DC2AF8B}" srcOrd="0" destOrd="0" presId="urn:microsoft.com/office/officeart/2005/8/layout/radial5"/>
    <dgm:cxn modelId="{1D548F1C-BDD5-4AC6-B00C-A3314167E0B3}" type="presOf" srcId="{DA8AD8CB-D141-4EFB-AB84-6F7D211041AE}" destId="{7018F6D4-196C-4D26-AC1E-8C1498E8F667}" srcOrd="0" destOrd="0" presId="urn:microsoft.com/office/officeart/2005/8/layout/radial5"/>
    <dgm:cxn modelId="{3655F3F1-2D61-41B8-BB06-4E9E166934B1}" type="presOf" srcId="{7F1D11C6-C0E0-4C04-8B03-63AA123A4D27}" destId="{70E0791B-3928-4E59-A1C5-AC6571D76BBE}" srcOrd="0" destOrd="0" presId="urn:microsoft.com/office/officeart/2005/8/layout/radial5"/>
    <dgm:cxn modelId="{8EBD9382-338B-429E-886D-82580B2A2BD2}" srcId="{7F1D11C6-C0E0-4C04-8B03-63AA123A4D27}" destId="{10240149-8F13-4017-9BED-6A3D86237C99}" srcOrd="2" destOrd="0" parTransId="{E4D5A572-1BDE-4F55-964B-3B024006E50B}" sibTransId="{0C01CA20-9D35-4CBF-A9B8-52E01761AAE8}"/>
    <dgm:cxn modelId="{84EFA8C1-12CD-4D58-8186-CE8E2E00B772}" srcId="{7F1D11C6-C0E0-4C04-8B03-63AA123A4D27}" destId="{BDAC3FD8-F547-4E23-8B82-DDD3E67040C0}" srcOrd="6" destOrd="0" parTransId="{DA8AD8CB-D141-4EFB-AB84-6F7D211041AE}" sibTransId="{710955BE-AF16-4EBE-A30B-4BF05E78FCB6}"/>
    <dgm:cxn modelId="{8D9B94BF-EB21-4F9B-8AA4-1CC8B0EA66D6}" type="presOf" srcId="{E4D5A572-1BDE-4F55-964B-3B024006E50B}" destId="{4D281F19-AC54-4F01-ABEE-3C5B46BF72D4}" srcOrd="0" destOrd="0" presId="urn:microsoft.com/office/officeart/2005/8/layout/radial5"/>
    <dgm:cxn modelId="{D2E4E8D3-56A0-49CF-95D0-4F285F54F2D3}" srcId="{8D104779-A075-40B3-BB8D-68F154712222}" destId="{7F1D11C6-C0E0-4C04-8B03-63AA123A4D27}" srcOrd="0" destOrd="0" parTransId="{BAF47816-6A73-4D51-BA79-4A565B71414B}" sibTransId="{24DAA35A-C6A1-48CB-A18E-094D5B5FCE22}"/>
    <dgm:cxn modelId="{D49842F6-4FE8-40B5-89BF-12614552B5D6}" type="presOf" srcId="{DDC94E62-C519-4828-ABA3-E9AB40496839}" destId="{34A4972E-E645-4736-8F04-DD6DBD02D960}" srcOrd="0" destOrd="0" presId="urn:microsoft.com/office/officeart/2005/8/layout/radial5"/>
    <dgm:cxn modelId="{AA6B8791-D6FD-4AAA-BAED-4CCFA9F394E0}" type="presOf" srcId="{2CAF6271-282E-4AC5-9AF0-F1B5316A75D2}" destId="{A5A75BCE-A2D4-4ACF-B6B3-31F3139B760D}" srcOrd="0" destOrd="0" presId="urn:microsoft.com/office/officeart/2005/8/layout/radial5"/>
    <dgm:cxn modelId="{A55A47C3-DD92-4DBC-BA74-C26D0A0E8A92}" type="presOf" srcId="{EFF0F7D3-87FC-4AE3-BFBB-C63CF4818342}" destId="{18176871-FEDA-4E69-B4E8-913FB41162BF}" srcOrd="1" destOrd="0" presId="urn:microsoft.com/office/officeart/2005/8/layout/radial5"/>
    <dgm:cxn modelId="{C3E2849C-8F29-41C4-AA54-7BFDA89CECFC}" type="presOf" srcId="{B0D34ECF-037A-4EDC-97F5-3A0A284BCFD3}" destId="{B1C4C5E8-A5F3-4AB2-8D90-8556D28D212D}" srcOrd="0" destOrd="0" presId="urn:microsoft.com/office/officeart/2005/8/layout/radial5"/>
    <dgm:cxn modelId="{285FB119-6DC1-45DD-AE72-F7242E1730AC}" type="presOf" srcId="{06F6D2EE-42E4-4B12-BB74-DC99C10AD8E7}" destId="{BBFAC53E-E525-4906-BDC7-ECD8A097EDF4}" srcOrd="1" destOrd="0" presId="urn:microsoft.com/office/officeart/2005/8/layout/radial5"/>
    <dgm:cxn modelId="{C725E2CA-B881-47AF-A461-2668F780DC4F}" srcId="{7F1D11C6-C0E0-4C04-8B03-63AA123A4D27}" destId="{4AEC1EBC-0FD9-4481-8C88-37C9793FAFD9}" srcOrd="9" destOrd="0" parTransId="{A8E942AE-21A4-43C9-B106-363F6DAD709D}" sibTransId="{DFA1871E-C197-477E-92B4-16CF08EDC145}"/>
    <dgm:cxn modelId="{11E93C45-B5FA-4DFE-962A-F48F1A8999A1}" type="presOf" srcId="{C68ECA0F-4695-4059-9211-B517C7A91275}" destId="{3C6E2B6E-7487-4B50-8C98-3E16E70FEE05}" srcOrd="1" destOrd="0" presId="urn:microsoft.com/office/officeart/2005/8/layout/radial5"/>
    <dgm:cxn modelId="{4BEE897D-9B2C-470A-B93E-C66C62F33D41}" type="presOf" srcId="{06F6D2EE-42E4-4B12-BB74-DC99C10AD8E7}" destId="{01023EB6-BBD7-422A-9AE6-D8091866EC75}" srcOrd="0" destOrd="0" presId="urn:microsoft.com/office/officeart/2005/8/layout/radial5"/>
    <dgm:cxn modelId="{9996A131-04CE-459B-B457-12B6690F16DC}" type="presOf" srcId="{A8E942AE-21A4-43C9-B106-363F6DAD709D}" destId="{ED617914-CC7C-4CE1-A6F6-B658E126489D}" srcOrd="1" destOrd="0" presId="urn:microsoft.com/office/officeart/2005/8/layout/radial5"/>
    <dgm:cxn modelId="{0842FFD8-4582-4A1C-B8AB-E464BAD8CAE5}" type="presOf" srcId="{EFF0F7D3-87FC-4AE3-BFBB-C63CF4818342}" destId="{F4CA6F0F-03AC-450F-8C2A-6E91825DF243}" srcOrd="0" destOrd="0" presId="urn:microsoft.com/office/officeart/2005/8/layout/radial5"/>
    <dgm:cxn modelId="{3D396F7E-98C7-4CE5-8A3C-31E21C6BC799}" type="presOf" srcId="{BDAC3FD8-F547-4E23-8B82-DDD3E67040C0}" destId="{87D77A95-3EC9-46D1-AE13-C1A0E0C7D41D}" srcOrd="0" destOrd="0" presId="urn:microsoft.com/office/officeart/2005/8/layout/radial5"/>
    <dgm:cxn modelId="{FF84F0FA-371C-434D-A507-1C3B747C9F97}" srcId="{7F1D11C6-C0E0-4C04-8B03-63AA123A4D27}" destId="{19ABF830-59A3-446C-92E8-12DED2D8FE71}" srcOrd="7" destOrd="0" parTransId="{23585525-40BE-45D7-ACCB-186B51718BA4}" sibTransId="{29E3A9F5-725C-4003-BC81-66587635340D}"/>
    <dgm:cxn modelId="{9E55B297-AC9E-4066-8CCE-B8BA7B20E3C8}" type="presOf" srcId="{B0D34ECF-037A-4EDC-97F5-3A0A284BCFD3}" destId="{CDBDA0DE-C75F-49BE-AB26-000F890495B6}" srcOrd="1" destOrd="0" presId="urn:microsoft.com/office/officeart/2005/8/layout/radial5"/>
    <dgm:cxn modelId="{D20F76AC-EFAD-4C1F-8EF0-03E809C3C952}" type="presOf" srcId="{E9817C46-7E27-48FA-A2DE-959C98036F24}" destId="{6B73A76C-3005-4B88-B4E0-30F24416B24A}" srcOrd="0" destOrd="0" presId="urn:microsoft.com/office/officeart/2005/8/layout/radial5"/>
    <dgm:cxn modelId="{4E38E6D7-8A03-4A7C-8DA7-17F277A1998E}" type="presOf" srcId="{10240149-8F13-4017-9BED-6A3D86237C99}" destId="{A412C0AD-27A7-4720-955C-F7175B56652C}" srcOrd="0" destOrd="0" presId="urn:microsoft.com/office/officeart/2005/8/layout/radial5"/>
    <dgm:cxn modelId="{0EA03A8D-B829-4C91-830E-49CE24185C9C}" srcId="{7F1D11C6-C0E0-4C04-8B03-63AA123A4D27}" destId="{7C70831D-A891-43E3-88A0-56CD8D64740C}" srcOrd="4" destOrd="0" parTransId="{2CAF6271-282E-4AC5-9AF0-F1B5316A75D2}" sibTransId="{3CB8F96F-F20E-4C74-9C47-B46E91390824}"/>
    <dgm:cxn modelId="{0F1F9131-27BD-4BA6-B3FC-3FB67D38F202}" type="presOf" srcId="{C68ECA0F-4695-4059-9211-B517C7A91275}" destId="{439A33FA-0D27-4C74-89DB-90BFF65CC50B}" srcOrd="0" destOrd="0" presId="urn:microsoft.com/office/officeart/2005/8/layout/radial5"/>
    <dgm:cxn modelId="{FDD8EBFC-6990-4687-98C6-C09FC7542991}" type="presOf" srcId="{23585525-40BE-45D7-ACCB-186B51718BA4}" destId="{AE09EF83-4BC5-4582-8511-78A711FA8C1D}" srcOrd="0" destOrd="0" presId="urn:microsoft.com/office/officeart/2005/8/layout/radial5"/>
    <dgm:cxn modelId="{B6167364-8DC8-44A2-949C-1E71A5C85A38}" type="presOf" srcId="{A02D64FC-EFC5-416A-A83C-E309FCFAAEE2}" destId="{7C6798A9-DC26-404C-BE2B-7BFDAD59A04B}" srcOrd="0" destOrd="0" presId="urn:microsoft.com/office/officeart/2005/8/layout/radial5"/>
    <dgm:cxn modelId="{0657393E-D9A5-4C8F-844D-826CFD2B7551}" type="presOf" srcId="{19ABF830-59A3-446C-92E8-12DED2D8FE71}" destId="{5B45E9AB-429A-4434-88F8-0609E77ABD32}" srcOrd="0" destOrd="0" presId="urn:microsoft.com/office/officeart/2005/8/layout/radial5"/>
    <dgm:cxn modelId="{A6005C8F-E9A6-44AF-88A9-674B1FADB844}" type="presOf" srcId="{E1D566B2-9F00-4FEA-8513-2B3A0FE6FAB4}" destId="{9ECF11C9-FF00-4136-B60D-BD9133E6FA16}" srcOrd="0" destOrd="0" presId="urn:microsoft.com/office/officeart/2005/8/layout/radial5"/>
    <dgm:cxn modelId="{4B552BB4-4A75-4532-8D2A-850F19B92A5F}" type="presOf" srcId="{4AEC1EBC-0FD9-4481-8C88-37C9793FAFD9}" destId="{AAC974FD-C424-4B08-AAF8-7FDFA4FD5440}" srcOrd="0" destOrd="0" presId="urn:microsoft.com/office/officeart/2005/8/layout/radial5"/>
    <dgm:cxn modelId="{AB10F961-6BF1-4E4A-8B1C-D44543272EAB}" type="presOf" srcId="{A8E942AE-21A4-43C9-B106-363F6DAD709D}" destId="{BAEF577E-3114-42F5-8B64-9C3726EC5014}" srcOrd="0" destOrd="0" presId="urn:microsoft.com/office/officeart/2005/8/layout/radial5"/>
    <dgm:cxn modelId="{2539908E-7A0E-4926-977F-4FC3995B2BB4}" srcId="{7F1D11C6-C0E0-4C04-8B03-63AA123A4D27}" destId="{3A5C6D60-7D79-4AB4-8473-012434464C85}" srcOrd="5" destOrd="0" parTransId="{06F6D2EE-42E4-4B12-BB74-DC99C10AD8E7}" sibTransId="{A5FAD679-0019-4496-8714-53B5E2FACAF8}"/>
    <dgm:cxn modelId="{BB90378D-1191-49F9-88CA-EBD4AA298E90}" type="presOf" srcId="{F12B2789-95C8-4E7B-9D99-2F609A47FCFE}" destId="{CA4DF809-01B1-4C3A-9589-F29290403082}" srcOrd="1" destOrd="0" presId="urn:microsoft.com/office/officeart/2005/8/layout/radial5"/>
    <dgm:cxn modelId="{915D84E6-8778-4934-BD5E-8B894F017CF7}" type="presOf" srcId="{23585525-40BE-45D7-ACCB-186B51718BA4}" destId="{131460B8-5736-426B-B584-0E60F4B83BD7}" srcOrd="1" destOrd="0" presId="urn:microsoft.com/office/officeart/2005/8/layout/radial5"/>
    <dgm:cxn modelId="{755E413C-1A8C-4DB4-A88A-F4494EADFE7A}" type="presOf" srcId="{DA8AD8CB-D141-4EFB-AB84-6F7D211041AE}" destId="{86239B10-8983-4554-9B5C-F793234BDEA7}" srcOrd="1" destOrd="0" presId="urn:microsoft.com/office/officeart/2005/8/layout/radial5"/>
    <dgm:cxn modelId="{21AF2E18-955F-4A6A-AEA4-76C502EA3A52}" type="presOf" srcId="{E4D5A572-1BDE-4F55-964B-3B024006E50B}" destId="{82E14B9C-BF6D-4DAB-B9C5-E22D8552BD3C}" srcOrd="1" destOrd="0" presId="urn:microsoft.com/office/officeart/2005/8/layout/radial5"/>
    <dgm:cxn modelId="{EF0F86B9-98B8-4D62-B5BC-0C4D857119B6}" srcId="{7F1D11C6-C0E0-4C04-8B03-63AA123A4D27}" destId="{DDC94E62-C519-4828-ABA3-E9AB40496839}" srcOrd="0" destOrd="0" parTransId="{F12B2789-95C8-4E7B-9D99-2F609A47FCFE}" sibTransId="{6FA8A1FF-8302-489F-9D7C-EA7A5A13A57E}"/>
    <dgm:cxn modelId="{624D4EA8-4696-4DAE-95CB-F88572427411}" type="presOf" srcId="{8D104779-A075-40B3-BB8D-68F154712222}" destId="{1CD8F0B4-DAC3-46B7-A793-D49A2D7D32EE}" srcOrd="0" destOrd="0" presId="urn:microsoft.com/office/officeart/2005/8/layout/radial5"/>
    <dgm:cxn modelId="{E673B384-56D4-4028-966E-EBE7AD816FDC}" srcId="{7F1D11C6-C0E0-4C04-8B03-63AA123A4D27}" destId="{A02D64FC-EFC5-416A-A83C-E309FCFAAEE2}" srcOrd="1" destOrd="0" parTransId="{C68ECA0F-4695-4059-9211-B517C7A91275}" sibTransId="{64B989A1-6951-4C60-8AF3-62C43D02838D}"/>
    <dgm:cxn modelId="{F17EB2BC-A053-48DE-A9B6-CA3A63BEB48B}" type="presOf" srcId="{3A5C6D60-7D79-4AB4-8473-012434464C85}" destId="{5CF9F3B8-B38B-451E-A065-7EF18307B251}" srcOrd="0" destOrd="0" presId="urn:microsoft.com/office/officeart/2005/8/layout/radial5"/>
    <dgm:cxn modelId="{A3370445-89A7-4D78-83FE-007D588A7279}" srcId="{7F1D11C6-C0E0-4C04-8B03-63AA123A4D27}" destId="{E1D566B2-9F00-4FEA-8513-2B3A0FE6FAB4}" srcOrd="8" destOrd="0" parTransId="{EFF0F7D3-87FC-4AE3-BFBB-C63CF4818342}" sibTransId="{9F705C7F-96E1-4475-A95F-DDE82369A580}"/>
    <dgm:cxn modelId="{EAE5F878-9D73-44EB-90A2-03AE12224FDE}" type="presOf" srcId="{7C70831D-A891-43E3-88A0-56CD8D64740C}" destId="{B62C3693-4C14-4DF5-8135-A12D679AA9F5}" srcOrd="0" destOrd="0" presId="urn:microsoft.com/office/officeart/2005/8/layout/radial5"/>
    <dgm:cxn modelId="{086DCB0B-F783-4487-9FBC-B28D30381E74}" type="presParOf" srcId="{1CD8F0B4-DAC3-46B7-A793-D49A2D7D32EE}" destId="{70E0791B-3928-4E59-A1C5-AC6571D76BBE}" srcOrd="0" destOrd="0" presId="urn:microsoft.com/office/officeart/2005/8/layout/radial5"/>
    <dgm:cxn modelId="{170467D0-B717-4DFB-9B46-9560A78E736F}" type="presParOf" srcId="{1CD8F0B4-DAC3-46B7-A793-D49A2D7D32EE}" destId="{DEC5D3EE-7577-42EF-BABC-90DA1DC2AF8B}" srcOrd="1" destOrd="0" presId="urn:microsoft.com/office/officeart/2005/8/layout/radial5"/>
    <dgm:cxn modelId="{AAA6364C-6CFE-463E-AE11-F84307D30098}" type="presParOf" srcId="{DEC5D3EE-7577-42EF-BABC-90DA1DC2AF8B}" destId="{CA4DF809-01B1-4C3A-9589-F29290403082}" srcOrd="0" destOrd="0" presId="urn:microsoft.com/office/officeart/2005/8/layout/radial5"/>
    <dgm:cxn modelId="{5ADF1B99-CA33-4562-86FC-347A0D3AFB7D}" type="presParOf" srcId="{1CD8F0B4-DAC3-46B7-A793-D49A2D7D32EE}" destId="{34A4972E-E645-4736-8F04-DD6DBD02D960}" srcOrd="2" destOrd="0" presId="urn:microsoft.com/office/officeart/2005/8/layout/radial5"/>
    <dgm:cxn modelId="{3CE55515-C4F7-4934-A534-08BD2631952F}" type="presParOf" srcId="{1CD8F0B4-DAC3-46B7-A793-D49A2D7D32EE}" destId="{439A33FA-0D27-4C74-89DB-90BFF65CC50B}" srcOrd="3" destOrd="0" presId="urn:microsoft.com/office/officeart/2005/8/layout/radial5"/>
    <dgm:cxn modelId="{6639E107-517F-43CA-8F49-F233190845D3}" type="presParOf" srcId="{439A33FA-0D27-4C74-89DB-90BFF65CC50B}" destId="{3C6E2B6E-7487-4B50-8C98-3E16E70FEE05}" srcOrd="0" destOrd="0" presId="urn:microsoft.com/office/officeart/2005/8/layout/radial5"/>
    <dgm:cxn modelId="{EFA80188-C405-4408-92F7-1ECBEDF49563}" type="presParOf" srcId="{1CD8F0B4-DAC3-46B7-A793-D49A2D7D32EE}" destId="{7C6798A9-DC26-404C-BE2B-7BFDAD59A04B}" srcOrd="4" destOrd="0" presId="urn:microsoft.com/office/officeart/2005/8/layout/radial5"/>
    <dgm:cxn modelId="{3A98BF16-E87C-4E90-BFC8-5E40E8717151}" type="presParOf" srcId="{1CD8F0B4-DAC3-46B7-A793-D49A2D7D32EE}" destId="{4D281F19-AC54-4F01-ABEE-3C5B46BF72D4}" srcOrd="5" destOrd="0" presId="urn:microsoft.com/office/officeart/2005/8/layout/radial5"/>
    <dgm:cxn modelId="{32D7E02A-BD82-42D8-A709-B8EA2921D2C2}" type="presParOf" srcId="{4D281F19-AC54-4F01-ABEE-3C5B46BF72D4}" destId="{82E14B9C-BF6D-4DAB-B9C5-E22D8552BD3C}" srcOrd="0" destOrd="0" presId="urn:microsoft.com/office/officeart/2005/8/layout/radial5"/>
    <dgm:cxn modelId="{563626B2-F6DB-4BDD-AA65-59E464E2E36D}" type="presParOf" srcId="{1CD8F0B4-DAC3-46B7-A793-D49A2D7D32EE}" destId="{A412C0AD-27A7-4720-955C-F7175B56652C}" srcOrd="6" destOrd="0" presId="urn:microsoft.com/office/officeart/2005/8/layout/radial5"/>
    <dgm:cxn modelId="{F4861F9E-7728-447C-AF0A-4220E8AFAFC1}" type="presParOf" srcId="{1CD8F0B4-DAC3-46B7-A793-D49A2D7D32EE}" destId="{B1C4C5E8-A5F3-4AB2-8D90-8556D28D212D}" srcOrd="7" destOrd="0" presId="urn:microsoft.com/office/officeart/2005/8/layout/radial5"/>
    <dgm:cxn modelId="{463879B9-EF21-4233-8023-FB30CA9E733A}" type="presParOf" srcId="{B1C4C5E8-A5F3-4AB2-8D90-8556D28D212D}" destId="{CDBDA0DE-C75F-49BE-AB26-000F890495B6}" srcOrd="0" destOrd="0" presId="urn:microsoft.com/office/officeart/2005/8/layout/radial5"/>
    <dgm:cxn modelId="{A16F2D51-6D09-4F03-AAB1-FF9653A7F53A}" type="presParOf" srcId="{1CD8F0B4-DAC3-46B7-A793-D49A2D7D32EE}" destId="{6B73A76C-3005-4B88-B4E0-30F24416B24A}" srcOrd="8" destOrd="0" presId="urn:microsoft.com/office/officeart/2005/8/layout/radial5"/>
    <dgm:cxn modelId="{8FB55834-104E-4A47-9460-04C5472D8317}" type="presParOf" srcId="{1CD8F0B4-DAC3-46B7-A793-D49A2D7D32EE}" destId="{A5A75BCE-A2D4-4ACF-B6B3-31F3139B760D}" srcOrd="9" destOrd="0" presId="urn:microsoft.com/office/officeart/2005/8/layout/radial5"/>
    <dgm:cxn modelId="{3DE0D0D6-B598-42A1-AC5C-927401DAC307}" type="presParOf" srcId="{A5A75BCE-A2D4-4ACF-B6B3-31F3139B760D}" destId="{29D10674-1186-4B14-96B0-5074336F0F6A}" srcOrd="0" destOrd="0" presId="urn:microsoft.com/office/officeart/2005/8/layout/radial5"/>
    <dgm:cxn modelId="{C8BFDD62-C4C1-45FF-900E-102643900817}" type="presParOf" srcId="{1CD8F0B4-DAC3-46B7-A793-D49A2D7D32EE}" destId="{B62C3693-4C14-4DF5-8135-A12D679AA9F5}" srcOrd="10" destOrd="0" presId="urn:microsoft.com/office/officeart/2005/8/layout/radial5"/>
    <dgm:cxn modelId="{1BDE5A69-5DC1-4539-9743-93CD67314598}" type="presParOf" srcId="{1CD8F0B4-DAC3-46B7-A793-D49A2D7D32EE}" destId="{01023EB6-BBD7-422A-9AE6-D8091866EC75}" srcOrd="11" destOrd="0" presId="urn:microsoft.com/office/officeart/2005/8/layout/radial5"/>
    <dgm:cxn modelId="{E81FC73A-B888-41A1-AF73-B27D19311D9A}" type="presParOf" srcId="{01023EB6-BBD7-422A-9AE6-D8091866EC75}" destId="{BBFAC53E-E525-4906-BDC7-ECD8A097EDF4}" srcOrd="0" destOrd="0" presId="urn:microsoft.com/office/officeart/2005/8/layout/radial5"/>
    <dgm:cxn modelId="{3C67886A-31A7-4296-A03F-E04334C64EE1}" type="presParOf" srcId="{1CD8F0B4-DAC3-46B7-A793-D49A2D7D32EE}" destId="{5CF9F3B8-B38B-451E-A065-7EF18307B251}" srcOrd="12" destOrd="0" presId="urn:microsoft.com/office/officeart/2005/8/layout/radial5"/>
    <dgm:cxn modelId="{5FFA5668-7236-4713-88B4-A0BB6BEFC3A5}" type="presParOf" srcId="{1CD8F0B4-DAC3-46B7-A793-D49A2D7D32EE}" destId="{7018F6D4-196C-4D26-AC1E-8C1498E8F667}" srcOrd="13" destOrd="0" presId="urn:microsoft.com/office/officeart/2005/8/layout/radial5"/>
    <dgm:cxn modelId="{CD7A95CB-5013-4B66-9AA6-F742791CCCE6}" type="presParOf" srcId="{7018F6D4-196C-4D26-AC1E-8C1498E8F667}" destId="{86239B10-8983-4554-9B5C-F793234BDEA7}" srcOrd="0" destOrd="0" presId="urn:microsoft.com/office/officeart/2005/8/layout/radial5"/>
    <dgm:cxn modelId="{0A94398B-892F-44D2-9279-103DC3EDC987}" type="presParOf" srcId="{1CD8F0B4-DAC3-46B7-A793-D49A2D7D32EE}" destId="{87D77A95-3EC9-46D1-AE13-C1A0E0C7D41D}" srcOrd="14" destOrd="0" presId="urn:microsoft.com/office/officeart/2005/8/layout/radial5"/>
    <dgm:cxn modelId="{EA83A463-DCC4-4EDB-91C2-40C060B4BA32}" type="presParOf" srcId="{1CD8F0B4-DAC3-46B7-A793-D49A2D7D32EE}" destId="{AE09EF83-4BC5-4582-8511-78A711FA8C1D}" srcOrd="15" destOrd="0" presId="urn:microsoft.com/office/officeart/2005/8/layout/radial5"/>
    <dgm:cxn modelId="{0B11CC67-9506-49EC-9866-4A6C7F01BB8D}" type="presParOf" srcId="{AE09EF83-4BC5-4582-8511-78A711FA8C1D}" destId="{131460B8-5736-426B-B584-0E60F4B83BD7}" srcOrd="0" destOrd="0" presId="urn:microsoft.com/office/officeart/2005/8/layout/radial5"/>
    <dgm:cxn modelId="{F97ACC2D-AE48-43D0-9EBC-F16F3BC9915A}" type="presParOf" srcId="{1CD8F0B4-DAC3-46B7-A793-D49A2D7D32EE}" destId="{5B45E9AB-429A-4434-88F8-0609E77ABD32}" srcOrd="16" destOrd="0" presId="urn:microsoft.com/office/officeart/2005/8/layout/radial5"/>
    <dgm:cxn modelId="{E92AB160-4B67-4517-9239-B33450F2117D}" type="presParOf" srcId="{1CD8F0B4-DAC3-46B7-A793-D49A2D7D32EE}" destId="{F4CA6F0F-03AC-450F-8C2A-6E91825DF243}" srcOrd="17" destOrd="0" presId="urn:microsoft.com/office/officeart/2005/8/layout/radial5"/>
    <dgm:cxn modelId="{AC3505C4-AFD5-4DF3-B2B6-CD17025890E7}" type="presParOf" srcId="{F4CA6F0F-03AC-450F-8C2A-6E91825DF243}" destId="{18176871-FEDA-4E69-B4E8-913FB41162BF}" srcOrd="0" destOrd="0" presId="urn:microsoft.com/office/officeart/2005/8/layout/radial5"/>
    <dgm:cxn modelId="{83A217C0-7234-41FD-9C67-B1557AA6A393}" type="presParOf" srcId="{1CD8F0B4-DAC3-46B7-A793-D49A2D7D32EE}" destId="{9ECF11C9-FF00-4136-B60D-BD9133E6FA16}" srcOrd="18" destOrd="0" presId="urn:microsoft.com/office/officeart/2005/8/layout/radial5"/>
    <dgm:cxn modelId="{35F49CA4-9DB2-47F1-9E0E-240CE2B2F503}" type="presParOf" srcId="{1CD8F0B4-DAC3-46B7-A793-D49A2D7D32EE}" destId="{BAEF577E-3114-42F5-8B64-9C3726EC5014}" srcOrd="19" destOrd="0" presId="urn:microsoft.com/office/officeart/2005/8/layout/radial5"/>
    <dgm:cxn modelId="{B0B65F99-2698-419F-A123-7063143FD7DA}" type="presParOf" srcId="{BAEF577E-3114-42F5-8B64-9C3726EC5014}" destId="{ED617914-CC7C-4CE1-A6F6-B658E126489D}" srcOrd="0" destOrd="0" presId="urn:microsoft.com/office/officeart/2005/8/layout/radial5"/>
    <dgm:cxn modelId="{472F3A57-89D2-4EA4-B8FE-278962799B1F}" type="presParOf" srcId="{1CD8F0B4-DAC3-46B7-A793-D49A2D7D32EE}" destId="{AAC974FD-C424-4B08-AAF8-7FDFA4FD544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6AA9FFB-E2DA-44FC-9712-D5A870AB3E48}" type="doc">
      <dgm:prSet loTypeId="urn:microsoft.com/office/officeart/2005/8/layout/hierarchy4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791B046-3FEC-42BF-9D22-ADA016924B0E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قابلیت های مدل سازی</a:t>
          </a:r>
          <a:endParaRPr lang="en-US" sz="1600" dirty="0">
            <a:cs typeface="B Titr" pitchFamily="2" charset="-78"/>
          </a:endParaRPr>
        </a:p>
      </dgm:t>
    </dgm:pt>
    <dgm:pt modelId="{046F1C73-2A0C-42C3-8EAF-E262D1051E92}" type="parTrans" cxnId="{C3CA043E-DE5B-4E0B-8234-BA1DBE1092E2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2B4A3850-2DA6-4A36-B4F4-48F461FEDAFD}" type="sibTrans" cxnId="{C3CA043E-DE5B-4E0B-8234-BA1DBE1092E2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CA670692-1260-43D0-A6D4-A40A31FE5ABE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فناوری و سکو</a:t>
          </a:r>
          <a:endParaRPr lang="en-US" sz="1600" dirty="0">
            <a:cs typeface="B Titr" pitchFamily="2" charset="-78"/>
          </a:endParaRPr>
        </a:p>
      </dgm:t>
    </dgm:pt>
    <dgm:pt modelId="{7C6471DE-BC7E-4CD0-8766-B8D63FDBE765}" type="parTrans" cxnId="{83C62FE1-D2B8-4550-AF68-C2775160401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577D370B-2D2D-46E1-A579-14BB4AC5C936}" type="sibTrans" cxnId="{83C62FE1-D2B8-4550-AF68-C2775160401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FF639E41-4172-4BA3-BF8B-37B22486CAB0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تخصیص کار و مجوز دهی</a:t>
          </a:r>
          <a:endParaRPr lang="en-US" sz="1600" dirty="0">
            <a:cs typeface="B Titr" pitchFamily="2" charset="-78"/>
          </a:endParaRPr>
        </a:p>
      </dgm:t>
    </dgm:pt>
    <dgm:pt modelId="{A362A857-4347-4596-8DF7-2CA91889ECE2}" type="parTrans" cxnId="{D177A21F-C0D2-4143-AF39-C5C6F21DBB6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CB86DEB6-A6F0-4896-925E-0CEA55952195}" type="sibTrans" cxnId="{D177A21F-C0D2-4143-AF39-C5C6F21DBB6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44E15389-5D52-4BC1-8AE9-EB5DB2F53330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دیده بانی و بهینه سازی فرآیندها</a:t>
          </a:r>
          <a:endParaRPr lang="en-US" sz="1600" dirty="0">
            <a:cs typeface="B Titr" pitchFamily="2" charset="-78"/>
          </a:endParaRPr>
        </a:p>
      </dgm:t>
    </dgm:pt>
    <dgm:pt modelId="{187779B5-3B7D-49F2-9C22-7B1669A1892C}" type="parTrans" cxnId="{5E7136B8-F5C9-448F-87F2-BA2568D6BF5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B9A973E9-87BF-4BEE-8338-E26A645D261D}" type="sibTrans" cxnId="{5E7136B8-F5C9-448F-87F2-BA2568D6BF5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D21606D2-3D10-4D03-8D58-B1C58CF9D898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تعامل پذیری</a:t>
          </a:r>
          <a:endParaRPr lang="en-US" sz="1600" dirty="0">
            <a:cs typeface="B Titr" pitchFamily="2" charset="-78"/>
          </a:endParaRPr>
        </a:p>
      </dgm:t>
    </dgm:pt>
    <dgm:pt modelId="{B37D0A72-19DB-4AB0-99E4-5288286188DB}" type="parTrans" cxnId="{326AFB56-F39B-429B-BBCB-DF585ED999CE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F5F61AEB-D904-4D75-A19C-8DAAE322D9EC}" type="sibTrans" cxnId="{326AFB56-F39B-429B-BBCB-DF585ED999CE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1018A54F-D4A7-4CD3-A583-D26D9E1CF52E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موتور قوانین تجاری</a:t>
          </a:r>
          <a:endParaRPr lang="en-US" sz="1600" dirty="0">
            <a:cs typeface="B Titr" pitchFamily="2" charset="-78"/>
          </a:endParaRPr>
        </a:p>
      </dgm:t>
    </dgm:pt>
    <dgm:pt modelId="{A649893D-8C3B-47C3-A293-EDDE7CD81513}" type="parTrans" cxnId="{5BFAA7F2-C79D-496A-8FB5-2B30BA1101CB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597CC11E-A74B-4F69-80C7-2EF4F85D6E27}" type="sibTrans" cxnId="{5BFAA7F2-C79D-496A-8FB5-2B30BA1101CB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73DF0807-2B9D-4AA8-A37B-05E9B7EEB711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فروشنده</a:t>
          </a:r>
          <a:endParaRPr lang="en-US" sz="1600" dirty="0">
            <a:cs typeface="B Titr" pitchFamily="2" charset="-78"/>
          </a:endParaRPr>
        </a:p>
      </dgm:t>
    </dgm:pt>
    <dgm:pt modelId="{7B80CF37-C4F5-49C1-8225-B950AAB7D4C3}" type="parTrans" cxnId="{BA6FF5E2-CA27-4A8C-9671-38AFB0334D65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4FA48625-BDED-4CD8-B058-F673FF2ACE81}" type="sibTrans" cxnId="{BA6FF5E2-CA27-4A8C-9671-38AFB0334D65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4A4079C1-CEB3-4C53-BE32-307095C75642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موتور فرآیندی</a:t>
          </a:r>
          <a:endParaRPr lang="en-US" sz="1600" dirty="0">
            <a:cs typeface="B Titr" pitchFamily="2" charset="-78"/>
          </a:endParaRPr>
        </a:p>
      </dgm:t>
    </dgm:pt>
    <dgm:pt modelId="{140E4655-07B6-409D-95D3-C2E8C3B60E86}" type="parTrans" cxnId="{A61A00AC-B9D0-4663-B5B9-D8B04BEDD3D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E6D478D9-435D-4AD1-90CF-4E8F1EBF6CEC}" type="sibTrans" cxnId="{A61A00AC-B9D0-4663-B5B9-D8B04BEDD3D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0F46DA97-B9DA-401F-B563-D1065862EFE5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هزینه</a:t>
          </a:r>
          <a:endParaRPr lang="en-US" sz="1600" dirty="0">
            <a:cs typeface="B Titr" pitchFamily="2" charset="-78"/>
          </a:endParaRPr>
        </a:p>
      </dgm:t>
    </dgm:pt>
    <dgm:pt modelId="{BB8154CE-D0EA-4FC0-A32F-6637073F92DD}" type="parTrans" cxnId="{5D7E23BB-B5AA-42EC-9CB5-EE2CB5E54621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2A7199A8-8989-4AA0-A4E0-8ED5894C2CB1}" type="sibTrans" cxnId="{5D7E23BB-B5AA-42EC-9CB5-EE2CB5E54621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D4098576-DFD2-4112-936C-E4DFC9FB3721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سهولت استفاده</a:t>
          </a:r>
          <a:endParaRPr lang="en-US" sz="1600" dirty="0">
            <a:cs typeface="B Titr" pitchFamily="2" charset="-78"/>
          </a:endParaRPr>
        </a:p>
      </dgm:t>
    </dgm:pt>
    <dgm:pt modelId="{6EA35A9E-665F-443B-AFD4-E2AECAA31A12}" type="parTrans" cxnId="{ACC2FF0D-C861-4413-A9F6-EEA78A2FDE9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832875B2-681B-4BEE-A947-8E747552652C}" type="sibTrans" cxnId="{ACC2FF0D-C861-4413-A9F6-EEA78A2FDE9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C586A9A3-560F-4239-A4AB-99EFE04D144D}" type="pres">
      <dgm:prSet presAssocID="{76AA9FFB-E2DA-44FC-9712-D5A870AB3E4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13647BA-B12E-4A9D-804F-D4D2F0FFE737}" type="pres">
      <dgm:prSet presAssocID="{D4098576-DFD2-4112-936C-E4DFC9FB3721}" presName="vertOne" presStyleCnt="0"/>
      <dgm:spPr/>
    </dgm:pt>
    <dgm:pt modelId="{925E3DE4-3B2A-489C-A9CB-2046884D4E86}" type="pres">
      <dgm:prSet presAssocID="{D4098576-DFD2-4112-936C-E4DFC9FB3721}" presName="txOne" presStyleLbl="node0" presStyleIdx="0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C7957F-6CF4-4176-80D3-5C1FFF2AA1F1}" type="pres">
      <dgm:prSet presAssocID="{D4098576-DFD2-4112-936C-E4DFC9FB3721}" presName="horzOne" presStyleCnt="0"/>
      <dgm:spPr/>
    </dgm:pt>
    <dgm:pt modelId="{98FC0277-67B6-425C-96F8-F3B5C83999E6}" type="pres">
      <dgm:prSet presAssocID="{832875B2-681B-4BEE-A947-8E747552652C}" presName="sibSpaceOne" presStyleCnt="0"/>
      <dgm:spPr/>
    </dgm:pt>
    <dgm:pt modelId="{A0864CB7-AA08-491F-A209-B7CEF012F4DA}" type="pres">
      <dgm:prSet presAssocID="{0F46DA97-B9DA-401F-B563-D1065862EFE5}" presName="vertOne" presStyleCnt="0"/>
      <dgm:spPr/>
    </dgm:pt>
    <dgm:pt modelId="{AF2D660C-FD64-400D-8A2A-9FF190D1407E}" type="pres">
      <dgm:prSet presAssocID="{0F46DA97-B9DA-401F-B563-D1065862EFE5}" presName="txOne" presStyleLbl="node0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BB97BE-7F1B-432F-B57A-889B343BC8C1}" type="pres">
      <dgm:prSet presAssocID="{0F46DA97-B9DA-401F-B563-D1065862EFE5}" presName="horzOne" presStyleCnt="0"/>
      <dgm:spPr/>
    </dgm:pt>
    <dgm:pt modelId="{25FE660D-4B90-4E3B-B2AD-394B4689EA18}" type="pres">
      <dgm:prSet presAssocID="{2A7199A8-8989-4AA0-A4E0-8ED5894C2CB1}" presName="sibSpaceOne" presStyleCnt="0"/>
      <dgm:spPr/>
    </dgm:pt>
    <dgm:pt modelId="{DCB74FCE-5806-4205-8574-BB76EDD49111}" type="pres">
      <dgm:prSet presAssocID="{73DF0807-2B9D-4AA8-A37B-05E9B7EEB711}" presName="vertOne" presStyleCnt="0"/>
      <dgm:spPr/>
    </dgm:pt>
    <dgm:pt modelId="{9C4DC77F-6080-4F7E-9B97-BFB6CE79D64F}" type="pres">
      <dgm:prSet presAssocID="{73DF0807-2B9D-4AA8-A37B-05E9B7EEB711}" presName="txOne" presStyleLbl="node0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AFDBED-8564-4E68-A197-C7C43E365647}" type="pres">
      <dgm:prSet presAssocID="{73DF0807-2B9D-4AA8-A37B-05E9B7EEB711}" presName="horzOne" presStyleCnt="0"/>
      <dgm:spPr/>
    </dgm:pt>
    <dgm:pt modelId="{6EC950AC-EBF9-4C6C-9564-F9A2A822997D}" type="pres">
      <dgm:prSet presAssocID="{4FA48625-BDED-4CD8-B058-F673FF2ACE81}" presName="sibSpaceOne" presStyleCnt="0"/>
      <dgm:spPr/>
    </dgm:pt>
    <dgm:pt modelId="{37D0FBA5-AE9A-4DD1-BB93-5FF4DD58A8A7}" type="pres">
      <dgm:prSet presAssocID="{4A4079C1-CEB3-4C53-BE32-307095C75642}" presName="vertOne" presStyleCnt="0"/>
      <dgm:spPr/>
    </dgm:pt>
    <dgm:pt modelId="{7BC25936-EECB-420B-A980-4A64526A22CC}" type="pres">
      <dgm:prSet presAssocID="{4A4079C1-CEB3-4C53-BE32-307095C75642}" presName="txOne" presStyleLbl="node0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3F9E62-FB61-468F-97E4-C464CA34331D}" type="pres">
      <dgm:prSet presAssocID="{4A4079C1-CEB3-4C53-BE32-307095C75642}" presName="horzOne" presStyleCnt="0"/>
      <dgm:spPr/>
    </dgm:pt>
    <dgm:pt modelId="{2874E68B-E903-4837-AF54-8C51F4564EE5}" type="pres">
      <dgm:prSet presAssocID="{E6D478D9-435D-4AD1-90CF-4E8F1EBF6CEC}" presName="sibSpaceOne" presStyleCnt="0"/>
      <dgm:spPr/>
    </dgm:pt>
    <dgm:pt modelId="{21924BCE-4F59-47FC-BF37-8BBB2C9CC951}" type="pres">
      <dgm:prSet presAssocID="{D21606D2-3D10-4D03-8D58-B1C58CF9D898}" presName="vertOne" presStyleCnt="0"/>
      <dgm:spPr/>
    </dgm:pt>
    <dgm:pt modelId="{6D55FFFD-3978-48DB-B92C-0355E68D813B}" type="pres">
      <dgm:prSet presAssocID="{D21606D2-3D10-4D03-8D58-B1C58CF9D898}" presName="txOne" presStyleLbl="node0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4AE167-251A-41BC-B7E2-844A51E22831}" type="pres">
      <dgm:prSet presAssocID="{D21606D2-3D10-4D03-8D58-B1C58CF9D898}" presName="horzOne" presStyleCnt="0"/>
      <dgm:spPr/>
    </dgm:pt>
    <dgm:pt modelId="{4EC96947-3509-46AF-9269-84041B369D17}" type="pres">
      <dgm:prSet presAssocID="{F5F61AEB-D904-4D75-A19C-8DAAE322D9EC}" presName="sibSpaceOne" presStyleCnt="0"/>
      <dgm:spPr/>
    </dgm:pt>
    <dgm:pt modelId="{A71017B1-3EBC-48F3-BA70-4D3653A81107}" type="pres">
      <dgm:prSet presAssocID="{1018A54F-D4A7-4CD3-A583-D26D9E1CF52E}" presName="vertOne" presStyleCnt="0"/>
      <dgm:spPr/>
    </dgm:pt>
    <dgm:pt modelId="{7D33C073-227C-434B-A87A-F095570A37A3}" type="pres">
      <dgm:prSet presAssocID="{1018A54F-D4A7-4CD3-A583-D26D9E1CF52E}" presName="txOne" presStyleLbl="node0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D5247A-F0F0-4BCF-9CED-47DEF7018926}" type="pres">
      <dgm:prSet presAssocID="{1018A54F-D4A7-4CD3-A583-D26D9E1CF52E}" presName="horzOne" presStyleCnt="0"/>
      <dgm:spPr/>
    </dgm:pt>
    <dgm:pt modelId="{F034D51A-37F1-4851-A521-7150B8AF4C7F}" type="pres">
      <dgm:prSet presAssocID="{597CC11E-A74B-4F69-80C7-2EF4F85D6E27}" presName="sibSpaceOne" presStyleCnt="0"/>
      <dgm:spPr/>
    </dgm:pt>
    <dgm:pt modelId="{46EC2F1C-566A-4116-B28A-21DF4708618F}" type="pres">
      <dgm:prSet presAssocID="{44E15389-5D52-4BC1-8AE9-EB5DB2F53330}" presName="vertOne" presStyleCnt="0"/>
      <dgm:spPr/>
    </dgm:pt>
    <dgm:pt modelId="{4D9B132F-1213-4E63-88FA-E21F61B7BEAF}" type="pres">
      <dgm:prSet presAssocID="{44E15389-5D52-4BC1-8AE9-EB5DB2F53330}" presName="txOne" presStyleLbl="node0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388E67-9452-4A7D-9D5D-2223F125975B}" type="pres">
      <dgm:prSet presAssocID="{44E15389-5D52-4BC1-8AE9-EB5DB2F53330}" presName="horzOne" presStyleCnt="0"/>
      <dgm:spPr/>
    </dgm:pt>
    <dgm:pt modelId="{138ACA01-80D6-4D3E-B80E-D13C0EE221C1}" type="pres">
      <dgm:prSet presAssocID="{B9A973E9-87BF-4BEE-8338-E26A645D261D}" presName="sibSpaceOne" presStyleCnt="0"/>
      <dgm:spPr/>
    </dgm:pt>
    <dgm:pt modelId="{D09AF9A2-10CE-4966-8297-0ECB702AB1FB}" type="pres">
      <dgm:prSet presAssocID="{FF639E41-4172-4BA3-BF8B-37B22486CAB0}" presName="vertOne" presStyleCnt="0"/>
      <dgm:spPr/>
    </dgm:pt>
    <dgm:pt modelId="{E2459A69-ECCE-409D-8168-957D68DC1426}" type="pres">
      <dgm:prSet presAssocID="{FF639E41-4172-4BA3-BF8B-37B22486CAB0}" presName="txOne" presStyleLbl="node0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292197-8362-4FB1-8715-38824DAFA138}" type="pres">
      <dgm:prSet presAssocID="{FF639E41-4172-4BA3-BF8B-37B22486CAB0}" presName="horzOne" presStyleCnt="0"/>
      <dgm:spPr/>
    </dgm:pt>
    <dgm:pt modelId="{1A11907B-7006-4222-8260-C38720FD0F8C}" type="pres">
      <dgm:prSet presAssocID="{CB86DEB6-A6F0-4896-925E-0CEA55952195}" presName="sibSpaceOne" presStyleCnt="0"/>
      <dgm:spPr/>
    </dgm:pt>
    <dgm:pt modelId="{58D3AA6F-6597-4958-B37E-EE0B55C0962B}" type="pres">
      <dgm:prSet presAssocID="{8791B046-3FEC-42BF-9D22-ADA016924B0E}" presName="vertOne" presStyleCnt="0"/>
      <dgm:spPr/>
    </dgm:pt>
    <dgm:pt modelId="{452397E4-EECD-40B5-A4FA-81711EE43EB7}" type="pres">
      <dgm:prSet presAssocID="{8791B046-3FEC-42BF-9D22-ADA016924B0E}" presName="txOne" presStyleLbl="node0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E7B801-96A8-4CC0-AA0B-D13C9C08DA32}" type="pres">
      <dgm:prSet presAssocID="{8791B046-3FEC-42BF-9D22-ADA016924B0E}" presName="horzOne" presStyleCnt="0"/>
      <dgm:spPr/>
    </dgm:pt>
    <dgm:pt modelId="{C60B14B2-FDA0-46FE-9875-0BAD6B4C0C73}" type="pres">
      <dgm:prSet presAssocID="{2B4A3850-2DA6-4A36-B4F4-48F461FEDAFD}" presName="sibSpaceOne" presStyleCnt="0"/>
      <dgm:spPr/>
    </dgm:pt>
    <dgm:pt modelId="{10BD796F-DF63-40FD-82CB-AD63B25C542D}" type="pres">
      <dgm:prSet presAssocID="{CA670692-1260-43D0-A6D4-A40A31FE5ABE}" presName="vertOne" presStyleCnt="0"/>
      <dgm:spPr/>
    </dgm:pt>
    <dgm:pt modelId="{A660684D-59E6-4457-A0F6-93EB502AF5C3}" type="pres">
      <dgm:prSet presAssocID="{CA670692-1260-43D0-A6D4-A40A31FE5ABE}" presName="txOne" presStyleLbl="node0" presStyleIdx="9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13307E-FFD0-4E1E-81AC-3F2D64BDC87F}" type="pres">
      <dgm:prSet presAssocID="{CA670692-1260-43D0-A6D4-A40A31FE5ABE}" presName="horzOne" presStyleCnt="0"/>
      <dgm:spPr/>
    </dgm:pt>
  </dgm:ptLst>
  <dgm:cxnLst>
    <dgm:cxn modelId="{83C62FE1-D2B8-4550-AF68-C27751604013}" srcId="{76AA9FFB-E2DA-44FC-9712-D5A870AB3E48}" destId="{CA670692-1260-43D0-A6D4-A40A31FE5ABE}" srcOrd="9" destOrd="0" parTransId="{7C6471DE-BC7E-4CD0-8766-B8D63FDBE765}" sibTransId="{577D370B-2D2D-46E1-A579-14BB4AC5C936}"/>
    <dgm:cxn modelId="{F0755C5F-C05E-44B6-9446-E3D76389FD77}" type="presOf" srcId="{D21606D2-3D10-4D03-8D58-B1C58CF9D898}" destId="{6D55FFFD-3978-48DB-B92C-0355E68D813B}" srcOrd="0" destOrd="0" presId="urn:microsoft.com/office/officeart/2005/8/layout/hierarchy4"/>
    <dgm:cxn modelId="{5D7E23BB-B5AA-42EC-9CB5-EE2CB5E54621}" srcId="{76AA9FFB-E2DA-44FC-9712-D5A870AB3E48}" destId="{0F46DA97-B9DA-401F-B563-D1065862EFE5}" srcOrd="1" destOrd="0" parTransId="{BB8154CE-D0EA-4FC0-A32F-6637073F92DD}" sibTransId="{2A7199A8-8989-4AA0-A4E0-8ED5894C2CB1}"/>
    <dgm:cxn modelId="{C3CA043E-DE5B-4E0B-8234-BA1DBE1092E2}" srcId="{76AA9FFB-E2DA-44FC-9712-D5A870AB3E48}" destId="{8791B046-3FEC-42BF-9D22-ADA016924B0E}" srcOrd="8" destOrd="0" parTransId="{046F1C73-2A0C-42C3-8EAF-E262D1051E92}" sibTransId="{2B4A3850-2DA6-4A36-B4F4-48F461FEDAFD}"/>
    <dgm:cxn modelId="{A61A00AC-B9D0-4663-B5B9-D8B04BEDD3D0}" srcId="{76AA9FFB-E2DA-44FC-9712-D5A870AB3E48}" destId="{4A4079C1-CEB3-4C53-BE32-307095C75642}" srcOrd="3" destOrd="0" parTransId="{140E4655-07B6-409D-95D3-C2E8C3B60E86}" sibTransId="{E6D478D9-435D-4AD1-90CF-4E8F1EBF6CEC}"/>
    <dgm:cxn modelId="{9BF5C2C1-46AB-4CFF-B53D-373BB694009D}" type="presOf" srcId="{4A4079C1-CEB3-4C53-BE32-307095C75642}" destId="{7BC25936-EECB-420B-A980-4A64526A22CC}" srcOrd="0" destOrd="0" presId="urn:microsoft.com/office/officeart/2005/8/layout/hierarchy4"/>
    <dgm:cxn modelId="{BA6FF5E2-CA27-4A8C-9671-38AFB0334D65}" srcId="{76AA9FFB-E2DA-44FC-9712-D5A870AB3E48}" destId="{73DF0807-2B9D-4AA8-A37B-05E9B7EEB711}" srcOrd="2" destOrd="0" parTransId="{7B80CF37-C4F5-49C1-8225-B950AAB7D4C3}" sibTransId="{4FA48625-BDED-4CD8-B058-F673FF2ACE81}"/>
    <dgm:cxn modelId="{D177A21F-C0D2-4143-AF39-C5C6F21DBB60}" srcId="{76AA9FFB-E2DA-44FC-9712-D5A870AB3E48}" destId="{FF639E41-4172-4BA3-BF8B-37B22486CAB0}" srcOrd="7" destOrd="0" parTransId="{A362A857-4347-4596-8DF7-2CA91889ECE2}" sibTransId="{CB86DEB6-A6F0-4896-925E-0CEA55952195}"/>
    <dgm:cxn modelId="{ACC2FF0D-C861-4413-A9F6-EEA78A2FDE90}" srcId="{76AA9FFB-E2DA-44FC-9712-D5A870AB3E48}" destId="{D4098576-DFD2-4112-936C-E4DFC9FB3721}" srcOrd="0" destOrd="0" parTransId="{6EA35A9E-665F-443B-AFD4-E2AECAA31A12}" sibTransId="{832875B2-681B-4BEE-A947-8E747552652C}"/>
    <dgm:cxn modelId="{3F5FEB74-F19E-4047-976E-51BA49D0DAAD}" type="presOf" srcId="{76AA9FFB-E2DA-44FC-9712-D5A870AB3E48}" destId="{C586A9A3-560F-4239-A4AB-99EFE04D144D}" srcOrd="0" destOrd="0" presId="urn:microsoft.com/office/officeart/2005/8/layout/hierarchy4"/>
    <dgm:cxn modelId="{5BFAA7F2-C79D-496A-8FB5-2B30BA1101CB}" srcId="{76AA9FFB-E2DA-44FC-9712-D5A870AB3E48}" destId="{1018A54F-D4A7-4CD3-A583-D26D9E1CF52E}" srcOrd="5" destOrd="0" parTransId="{A649893D-8C3B-47C3-A293-EDDE7CD81513}" sibTransId="{597CC11E-A74B-4F69-80C7-2EF4F85D6E27}"/>
    <dgm:cxn modelId="{D73FFAC3-9099-4642-9B8A-CDBAE50FEFBB}" type="presOf" srcId="{0F46DA97-B9DA-401F-B563-D1065862EFE5}" destId="{AF2D660C-FD64-400D-8A2A-9FF190D1407E}" srcOrd="0" destOrd="0" presId="urn:microsoft.com/office/officeart/2005/8/layout/hierarchy4"/>
    <dgm:cxn modelId="{2DEE1544-DE70-457F-BF08-56657A1D1C94}" type="presOf" srcId="{1018A54F-D4A7-4CD3-A583-D26D9E1CF52E}" destId="{7D33C073-227C-434B-A87A-F095570A37A3}" srcOrd="0" destOrd="0" presId="urn:microsoft.com/office/officeart/2005/8/layout/hierarchy4"/>
    <dgm:cxn modelId="{EC939487-4548-4981-84FC-E813602E3487}" type="presOf" srcId="{FF639E41-4172-4BA3-BF8B-37B22486CAB0}" destId="{E2459A69-ECCE-409D-8168-957D68DC1426}" srcOrd="0" destOrd="0" presId="urn:microsoft.com/office/officeart/2005/8/layout/hierarchy4"/>
    <dgm:cxn modelId="{326AFB56-F39B-429B-BBCB-DF585ED999CE}" srcId="{76AA9FFB-E2DA-44FC-9712-D5A870AB3E48}" destId="{D21606D2-3D10-4D03-8D58-B1C58CF9D898}" srcOrd="4" destOrd="0" parTransId="{B37D0A72-19DB-4AB0-99E4-5288286188DB}" sibTransId="{F5F61AEB-D904-4D75-A19C-8DAAE322D9EC}"/>
    <dgm:cxn modelId="{9233260E-1E90-4CAA-9BB7-B65E602A045F}" type="presOf" srcId="{8791B046-3FEC-42BF-9D22-ADA016924B0E}" destId="{452397E4-EECD-40B5-A4FA-81711EE43EB7}" srcOrd="0" destOrd="0" presId="urn:microsoft.com/office/officeart/2005/8/layout/hierarchy4"/>
    <dgm:cxn modelId="{819BE80E-E4D9-46F8-AB26-C60DE9ACE52A}" type="presOf" srcId="{44E15389-5D52-4BC1-8AE9-EB5DB2F53330}" destId="{4D9B132F-1213-4E63-88FA-E21F61B7BEAF}" srcOrd="0" destOrd="0" presId="urn:microsoft.com/office/officeart/2005/8/layout/hierarchy4"/>
    <dgm:cxn modelId="{E38577F9-172A-4A37-ACC3-7FE048E7C3BA}" type="presOf" srcId="{D4098576-DFD2-4112-936C-E4DFC9FB3721}" destId="{925E3DE4-3B2A-489C-A9CB-2046884D4E86}" srcOrd="0" destOrd="0" presId="urn:microsoft.com/office/officeart/2005/8/layout/hierarchy4"/>
    <dgm:cxn modelId="{0B0B5D43-2577-41DE-9818-F2438FF742D9}" type="presOf" srcId="{73DF0807-2B9D-4AA8-A37B-05E9B7EEB711}" destId="{9C4DC77F-6080-4F7E-9B97-BFB6CE79D64F}" srcOrd="0" destOrd="0" presId="urn:microsoft.com/office/officeart/2005/8/layout/hierarchy4"/>
    <dgm:cxn modelId="{5E7136B8-F5C9-448F-87F2-BA2568D6BF53}" srcId="{76AA9FFB-E2DA-44FC-9712-D5A870AB3E48}" destId="{44E15389-5D52-4BC1-8AE9-EB5DB2F53330}" srcOrd="6" destOrd="0" parTransId="{187779B5-3B7D-49F2-9C22-7B1669A1892C}" sibTransId="{B9A973E9-87BF-4BEE-8338-E26A645D261D}"/>
    <dgm:cxn modelId="{12DC7B1E-8590-49CB-8357-49CEF224E5DD}" type="presOf" srcId="{CA670692-1260-43D0-A6D4-A40A31FE5ABE}" destId="{A660684D-59E6-4457-A0F6-93EB502AF5C3}" srcOrd="0" destOrd="0" presId="urn:microsoft.com/office/officeart/2005/8/layout/hierarchy4"/>
    <dgm:cxn modelId="{CEAA1010-EA9F-4F63-A580-D35F1E717697}" type="presParOf" srcId="{C586A9A3-560F-4239-A4AB-99EFE04D144D}" destId="{F13647BA-B12E-4A9D-804F-D4D2F0FFE737}" srcOrd="0" destOrd="0" presId="urn:microsoft.com/office/officeart/2005/8/layout/hierarchy4"/>
    <dgm:cxn modelId="{E6703FF0-6024-4537-A884-FF83E7F53695}" type="presParOf" srcId="{F13647BA-B12E-4A9D-804F-D4D2F0FFE737}" destId="{925E3DE4-3B2A-489C-A9CB-2046884D4E86}" srcOrd="0" destOrd="0" presId="urn:microsoft.com/office/officeart/2005/8/layout/hierarchy4"/>
    <dgm:cxn modelId="{D1575F93-9B95-48A5-8E11-1579B42908F1}" type="presParOf" srcId="{F13647BA-B12E-4A9D-804F-D4D2F0FFE737}" destId="{6CC7957F-6CF4-4176-80D3-5C1FFF2AA1F1}" srcOrd="1" destOrd="0" presId="urn:microsoft.com/office/officeart/2005/8/layout/hierarchy4"/>
    <dgm:cxn modelId="{7516ECFF-7187-4E83-9692-CACE12883341}" type="presParOf" srcId="{C586A9A3-560F-4239-A4AB-99EFE04D144D}" destId="{98FC0277-67B6-425C-96F8-F3B5C83999E6}" srcOrd="1" destOrd="0" presId="urn:microsoft.com/office/officeart/2005/8/layout/hierarchy4"/>
    <dgm:cxn modelId="{79F60768-E1B7-40C9-949D-017C67BAF48B}" type="presParOf" srcId="{C586A9A3-560F-4239-A4AB-99EFE04D144D}" destId="{A0864CB7-AA08-491F-A209-B7CEF012F4DA}" srcOrd="2" destOrd="0" presId="urn:microsoft.com/office/officeart/2005/8/layout/hierarchy4"/>
    <dgm:cxn modelId="{8C354618-A2D6-4BE9-9C52-0243B8D95DD1}" type="presParOf" srcId="{A0864CB7-AA08-491F-A209-B7CEF012F4DA}" destId="{AF2D660C-FD64-400D-8A2A-9FF190D1407E}" srcOrd="0" destOrd="0" presId="urn:microsoft.com/office/officeart/2005/8/layout/hierarchy4"/>
    <dgm:cxn modelId="{312D4FB7-0B6D-41DF-A395-F97E67C93714}" type="presParOf" srcId="{A0864CB7-AA08-491F-A209-B7CEF012F4DA}" destId="{C1BB97BE-7F1B-432F-B57A-889B343BC8C1}" srcOrd="1" destOrd="0" presId="urn:microsoft.com/office/officeart/2005/8/layout/hierarchy4"/>
    <dgm:cxn modelId="{71F6C046-7B2E-4561-9C64-68AF60C1C9A1}" type="presParOf" srcId="{C586A9A3-560F-4239-A4AB-99EFE04D144D}" destId="{25FE660D-4B90-4E3B-B2AD-394B4689EA18}" srcOrd="3" destOrd="0" presId="urn:microsoft.com/office/officeart/2005/8/layout/hierarchy4"/>
    <dgm:cxn modelId="{0C5620EC-EAFC-474C-A909-4A1667783408}" type="presParOf" srcId="{C586A9A3-560F-4239-A4AB-99EFE04D144D}" destId="{DCB74FCE-5806-4205-8574-BB76EDD49111}" srcOrd="4" destOrd="0" presId="urn:microsoft.com/office/officeart/2005/8/layout/hierarchy4"/>
    <dgm:cxn modelId="{C6D60B10-ECFD-432D-A4D5-9B79307221B3}" type="presParOf" srcId="{DCB74FCE-5806-4205-8574-BB76EDD49111}" destId="{9C4DC77F-6080-4F7E-9B97-BFB6CE79D64F}" srcOrd="0" destOrd="0" presId="urn:microsoft.com/office/officeart/2005/8/layout/hierarchy4"/>
    <dgm:cxn modelId="{A3C0E529-FBAC-417E-8A4F-69585C06841E}" type="presParOf" srcId="{DCB74FCE-5806-4205-8574-BB76EDD49111}" destId="{BCAFDBED-8564-4E68-A197-C7C43E365647}" srcOrd="1" destOrd="0" presId="urn:microsoft.com/office/officeart/2005/8/layout/hierarchy4"/>
    <dgm:cxn modelId="{9A3833A5-8A7C-4C42-BA69-7CFFBC8BB8D1}" type="presParOf" srcId="{C586A9A3-560F-4239-A4AB-99EFE04D144D}" destId="{6EC950AC-EBF9-4C6C-9564-F9A2A822997D}" srcOrd="5" destOrd="0" presId="urn:microsoft.com/office/officeart/2005/8/layout/hierarchy4"/>
    <dgm:cxn modelId="{BABB98F6-40B9-444B-81B3-6340290E612F}" type="presParOf" srcId="{C586A9A3-560F-4239-A4AB-99EFE04D144D}" destId="{37D0FBA5-AE9A-4DD1-BB93-5FF4DD58A8A7}" srcOrd="6" destOrd="0" presId="urn:microsoft.com/office/officeart/2005/8/layout/hierarchy4"/>
    <dgm:cxn modelId="{2C17C197-A431-460C-8799-495A8287B665}" type="presParOf" srcId="{37D0FBA5-AE9A-4DD1-BB93-5FF4DD58A8A7}" destId="{7BC25936-EECB-420B-A980-4A64526A22CC}" srcOrd="0" destOrd="0" presId="urn:microsoft.com/office/officeart/2005/8/layout/hierarchy4"/>
    <dgm:cxn modelId="{08A51290-B64B-40D8-A95E-B284AFDB7710}" type="presParOf" srcId="{37D0FBA5-AE9A-4DD1-BB93-5FF4DD58A8A7}" destId="{EF3F9E62-FB61-468F-97E4-C464CA34331D}" srcOrd="1" destOrd="0" presId="urn:microsoft.com/office/officeart/2005/8/layout/hierarchy4"/>
    <dgm:cxn modelId="{79055FE3-EE09-4A42-872C-ED9183DBD927}" type="presParOf" srcId="{C586A9A3-560F-4239-A4AB-99EFE04D144D}" destId="{2874E68B-E903-4837-AF54-8C51F4564EE5}" srcOrd="7" destOrd="0" presId="urn:microsoft.com/office/officeart/2005/8/layout/hierarchy4"/>
    <dgm:cxn modelId="{073369CD-13CF-4139-84C7-B295029BB839}" type="presParOf" srcId="{C586A9A3-560F-4239-A4AB-99EFE04D144D}" destId="{21924BCE-4F59-47FC-BF37-8BBB2C9CC951}" srcOrd="8" destOrd="0" presId="urn:microsoft.com/office/officeart/2005/8/layout/hierarchy4"/>
    <dgm:cxn modelId="{6CFC13A8-E28D-4274-9101-751C019B4D58}" type="presParOf" srcId="{21924BCE-4F59-47FC-BF37-8BBB2C9CC951}" destId="{6D55FFFD-3978-48DB-B92C-0355E68D813B}" srcOrd="0" destOrd="0" presId="urn:microsoft.com/office/officeart/2005/8/layout/hierarchy4"/>
    <dgm:cxn modelId="{D33C3399-128C-4432-99D7-8E4CCC66B0D1}" type="presParOf" srcId="{21924BCE-4F59-47FC-BF37-8BBB2C9CC951}" destId="{3F4AE167-251A-41BC-B7E2-844A51E22831}" srcOrd="1" destOrd="0" presId="urn:microsoft.com/office/officeart/2005/8/layout/hierarchy4"/>
    <dgm:cxn modelId="{A0ACCD1E-B00A-48D0-9AC8-763BD1AF1A48}" type="presParOf" srcId="{C586A9A3-560F-4239-A4AB-99EFE04D144D}" destId="{4EC96947-3509-46AF-9269-84041B369D17}" srcOrd="9" destOrd="0" presId="urn:microsoft.com/office/officeart/2005/8/layout/hierarchy4"/>
    <dgm:cxn modelId="{715FC198-CF7D-4231-BA5D-7DAF8FB2D945}" type="presParOf" srcId="{C586A9A3-560F-4239-A4AB-99EFE04D144D}" destId="{A71017B1-3EBC-48F3-BA70-4D3653A81107}" srcOrd="10" destOrd="0" presId="urn:microsoft.com/office/officeart/2005/8/layout/hierarchy4"/>
    <dgm:cxn modelId="{0780971A-B6C2-49B9-94CD-3048E6332B09}" type="presParOf" srcId="{A71017B1-3EBC-48F3-BA70-4D3653A81107}" destId="{7D33C073-227C-434B-A87A-F095570A37A3}" srcOrd="0" destOrd="0" presId="urn:microsoft.com/office/officeart/2005/8/layout/hierarchy4"/>
    <dgm:cxn modelId="{27B6813A-343F-47C1-92FA-79191E59A3C8}" type="presParOf" srcId="{A71017B1-3EBC-48F3-BA70-4D3653A81107}" destId="{46D5247A-F0F0-4BCF-9CED-47DEF7018926}" srcOrd="1" destOrd="0" presId="urn:microsoft.com/office/officeart/2005/8/layout/hierarchy4"/>
    <dgm:cxn modelId="{AEB8935B-D9CE-4E51-BFE2-13FD6F815E74}" type="presParOf" srcId="{C586A9A3-560F-4239-A4AB-99EFE04D144D}" destId="{F034D51A-37F1-4851-A521-7150B8AF4C7F}" srcOrd="11" destOrd="0" presId="urn:microsoft.com/office/officeart/2005/8/layout/hierarchy4"/>
    <dgm:cxn modelId="{34157743-79B4-4250-A1A7-3D14EE1D64BC}" type="presParOf" srcId="{C586A9A3-560F-4239-A4AB-99EFE04D144D}" destId="{46EC2F1C-566A-4116-B28A-21DF4708618F}" srcOrd="12" destOrd="0" presId="urn:microsoft.com/office/officeart/2005/8/layout/hierarchy4"/>
    <dgm:cxn modelId="{1E45D8E6-541C-4645-9D53-B49C700A6E08}" type="presParOf" srcId="{46EC2F1C-566A-4116-B28A-21DF4708618F}" destId="{4D9B132F-1213-4E63-88FA-E21F61B7BEAF}" srcOrd="0" destOrd="0" presId="urn:microsoft.com/office/officeart/2005/8/layout/hierarchy4"/>
    <dgm:cxn modelId="{B4916704-1035-4410-9F0A-462651A2629E}" type="presParOf" srcId="{46EC2F1C-566A-4116-B28A-21DF4708618F}" destId="{88388E67-9452-4A7D-9D5D-2223F125975B}" srcOrd="1" destOrd="0" presId="urn:microsoft.com/office/officeart/2005/8/layout/hierarchy4"/>
    <dgm:cxn modelId="{1004D474-3D3F-46B9-95F0-50E572D6FFCF}" type="presParOf" srcId="{C586A9A3-560F-4239-A4AB-99EFE04D144D}" destId="{138ACA01-80D6-4D3E-B80E-D13C0EE221C1}" srcOrd="13" destOrd="0" presId="urn:microsoft.com/office/officeart/2005/8/layout/hierarchy4"/>
    <dgm:cxn modelId="{3EBAA575-63A2-40DB-BBFA-81F3C6DD44C3}" type="presParOf" srcId="{C586A9A3-560F-4239-A4AB-99EFE04D144D}" destId="{D09AF9A2-10CE-4966-8297-0ECB702AB1FB}" srcOrd="14" destOrd="0" presId="urn:microsoft.com/office/officeart/2005/8/layout/hierarchy4"/>
    <dgm:cxn modelId="{DC3B1059-528C-405D-B3BC-858D4512FA4C}" type="presParOf" srcId="{D09AF9A2-10CE-4966-8297-0ECB702AB1FB}" destId="{E2459A69-ECCE-409D-8168-957D68DC1426}" srcOrd="0" destOrd="0" presId="urn:microsoft.com/office/officeart/2005/8/layout/hierarchy4"/>
    <dgm:cxn modelId="{E96E7E8D-2A7F-47ED-B69E-A03D016627F0}" type="presParOf" srcId="{D09AF9A2-10CE-4966-8297-0ECB702AB1FB}" destId="{C8292197-8362-4FB1-8715-38824DAFA138}" srcOrd="1" destOrd="0" presId="urn:microsoft.com/office/officeart/2005/8/layout/hierarchy4"/>
    <dgm:cxn modelId="{E2477D76-05DC-4BCB-8EF7-D971AFD8828A}" type="presParOf" srcId="{C586A9A3-560F-4239-A4AB-99EFE04D144D}" destId="{1A11907B-7006-4222-8260-C38720FD0F8C}" srcOrd="15" destOrd="0" presId="urn:microsoft.com/office/officeart/2005/8/layout/hierarchy4"/>
    <dgm:cxn modelId="{1311B50E-A40D-4CFF-90BC-50DBF9D2B722}" type="presParOf" srcId="{C586A9A3-560F-4239-A4AB-99EFE04D144D}" destId="{58D3AA6F-6597-4958-B37E-EE0B55C0962B}" srcOrd="16" destOrd="0" presId="urn:microsoft.com/office/officeart/2005/8/layout/hierarchy4"/>
    <dgm:cxn modelId="{D0D5C1C4-2A91-42D1-888A-79983F5A59A6}" type="presParOf" srcId="{58D3AA6F-6597-4958-B37E-EE0B55C0962B}" destId="{452397E4-EECD-40B5-A4FA-81711EE43EB7}" srcOrd="0" destOrd="0" presId="urn:microsoft.com/office/officeart/2005/8/layout/hierarchy4"/>
    <dgm:cxn modelId="{3E41D438-BEA0-42B1-AD6E-D701254DC4A5}" type="presParOf" srcId="{58D3AA6F-6597-4958-B37E-EE0B55C0962B}" destId="{81E7B801-96A8-4CC0-AA0B-D13C9C08DA32}" srcOrd="1" destOrd="0" presId="urn:microsoft.com/office/officeart/2005/8/layout/hierarchy4"/>
    <dgm:cxn modelId="{E6B45FB3-AF4F-4422-BBBD-5FFC1B96BAFD}" type="presParOf" srcId="{C586A9A3-560F-4239-A4AB-99EFE04D144D}" destId="{C60B14B2-FDA0-46FE-9875-0BAD6B4C0C73}" srcOrd="17" destOrd="0" presId="urn:microsoft.com/office/officeart/2005/8/layout/hierarchy4"/>
    <dgm:cxn modelId="{79F8C354-9CF2-496F-873F-8E41F3ECD426}" type="presParOf" srcId="{C586A9A3-560F-4239-A4AB-99EFE04D144D}" destId="{10BD796F-DF63-40FD-82CB-AD63B25C542D}" srcOrd="18" destOrd="0" presId="urn:microsoft.com/office/officeart/2005/8/layout/hierarchy4"/>
    <dgm:cxn modelId="{25B7015C-B340-4C5B-8511-0B017A80E729}" type="presParOf" srcId="{10BD796F-DF63-40FD-82CB-AD63B25C542D}" destId="{A660684D-59E6-4457-A0F6-93EB502AF5C3}" srcOrd="0" destOrd="0" presId="urn:microsoft.com/office/officeart/2005/8/layout/hierarchy4"/>
    <dgm:cxn modelId="{03C80BF9-DB06-4D40-B9FB-42ACE328A21F}" type="presParOf" srcId="{10BD796F-DF63-40FD-82CB-AD63B25C542D}" destId="{4A13307E-FFD0-4E1E-81AC-3F2D64BDC87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6AA9FFB-E2DA-44FC-9712-D5A870AB3E48}" type="doc">
      <dgm:prSet loTypeId="urn:microsoft.com/office/officeart/2005/8/layout/hierarchy4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8791B046-3FEC-42BF-9D22-ADA016924B0E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قابلیت های مدل سازی</a:t>
          </a:r>
          <a:endParaRPr lang="en-US" sz="1600" dirty="0">
            <a:cs typeface="B Titr" pitchFamily="2" charset="-78"/>
          </a:endParaRPr>
        </a:p>
      </dgm:t>
    </dgm:pt>
    <dgm:pt modelId="{046F1C73-2A0C-42C3-8EAF-E262D1051E92}" type="parTrans" cxnId="{C3CA043E-DE5B-4E0B-8234-BA1DBE1092E2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2B4A3850-2DA6-4A36-B4F4-48F461FEDAFD}" type="sibTrans" cxnId="{C3CA043E-DE5B-4E0B-8234-BA1DBE1092E2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CA670692-1260-43D0-A6D4-A40A31FE5ABE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فناوری و سکو</a:t>
          </a:r>
          <a:endParaRPr lang="en-US" sz="1600" dirty="0">
            <a:cs typeface="B Titr" pitchFamily="2" charset="-78"/>
          </a:endParaRPr>
        </a:p>
      </dgm:t>
    </dgm:pt>
    <dgm:pt modelId="{7C6471DE-BC7E-4CD0-8766-B8D63FDBE765}" type="parTrans" cxnId="{83C62FE1-D2B8-4550-AF68-C2775160401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577D370B-2D2D-46E1-A579-14BB4AC5C936}" type="sibTrans" cxnId="{83C62FE1-D2B8-4550-AF68-C2775160401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FF639E41-4172-4BA3-BF8B-37B22486CAB0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تخصیص کار و مجوز دهی</a:t>
          </a:r>
          <a:endParaRPr lang="en-US" sz="1600" dirty="0">
            <a:cs typeface="B Titr" pitchFamily="2" charset="-78"/>
          </a:endParaRPr>
        </a:p>
      </dgm:t>
    </dgm:pt>
    <dgm:pt modelId="{A362A857-4347-4596-8DF7-2CA91889ECE2}" type="parTrans" cxnId="{D177A21F-C0D2-4143-AF39-C5C6F21DBB6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CB86DEB6-A6F0-4896-925E-0CEA55952195}" type="sibTrans" cxnId="{D177A21F-C0D2-4143-AF39-C5C6F21DBB6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44E15389-5D52-4BC1-8AE9-EB5DB2F53330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دیده بانی و بهینه سازی فرآیندها</a:t>
          </a:r>
          <a:endParaRPr lang="en-US" sz="1600" dirty="0">
            <a:cs typeface="B Titr" pitchFamily="2" charset="-78"/>
          </a:endParaRPr>
        </a:p>
      </dgm:t>
    </dgm:pt>
    <dgm:pt modelId="{187779B5-3B7D-49F2-9C22-7B1669A1892C}" type="parTrans" cxnId="{5E7136B8-F5C9-448F-87F2-BA2568D6BF5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B9A973E9-87BF-4BEE-8338-E26A645D261D}" type="sibTrans" cxnId="{5E7136B8-F5C9-448F-87F2-BA2568D6BF5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D21606D2-3D10-4D03-8D58-B1C58CF9D898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تعامل پذیری</a:t>
          </a:r>
          <a:endParaRPr lang="en-US" sz="1600" dirty="0">
            <a:cs typeface="B Titr" pitchFamily="2" charset="-78"/>
          </a:endParaRPr>
        </a:p>
      </dgm:t>
    </dgm:pt>
    <dgm:pt modelId="{B37D0A72-19DB-4AB0-99E4-5288286188DB}" type="parTrans" cxnId="{326AFB56-F39B-429B-BBCB-DF585ED999CE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F5F61AEB-D904-4D75-A19C-8DAAE322D9EC}" type="sibTrans" cxnId="{326AFB56-F39B-429B-BBCB-DF585ED999CE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1018A54F-D4A7-4CD3-A583-D26D9E1CF52E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موتور قوانین تجاری</a:t>
          </a:r>
          <a:endParaRPr lang="en-US" sz="1600" dirty="0">
            <a:cs typeface="B Titr" pitchFamily="2" charset="-78"/>
          </a:endParaRPr>
        </a:p>
      </dgm:t>
    </dgm:pt>
    <dgm:pt modelId="{A649893D-8C3B-47C3-A293-EDDE7CD81513}" type="parTrans" cxnId="{5BFAA7F2-C79D-496A-8FB5-2B30BA1101CB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597CC11E-A74B-4F69-80C7-2EF4F85D6E27}" type="sibTrans" cxnId="{5BFAA7F2-C79D-496A-8FB5-2B30BA1101CB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73DF0807-2B9D-4AA8-A37B-05E9B7EEB711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فروشنده</a:t>
          </a:r>
          <a:endParaRPr lang="en-US" sz="1600" dirty="0">
            <a:cs typeface="B Titr" pitchFamily="2" charset="-78"/>
          </a:endParaRPr>
        </a:p>
      </dgm:t>
    </dgm:pt>
    <dgm:pt modelId="{7B80CF37-C4F5-49C1-8225-B950AAB7D4C3}" type="parTrans" cxnId="{BA6FF5E2-CA27-4A8C-9671-38AFB0334D65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4FA48625-BDED-4CD8-B058-F673FF2ACE81}" type="sibTrans" cxnId="{BA6FF5E2-CA27-4A8C-9671-38AFB0334D65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4A4079C1-CEB3-4C53-BE32-307095C75642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موتور فرآیندی</a:t>
          </a:r>
          <a:endParaRPr lang="en-US" sz="1600" dirty="0">
            <a:cs typeface="B Titr" pitchFamily="2" charset="-78"/>
          </a:endParaRPr>
        </a:p>
      </dgm:t>
    </dgm:pt>
    <dgm:pt modelId="{140E4655-07B6-409D-95D3-C2E8C3B60E86}" type="parTrans" cxnId="{A61A00AC-B9D0-4663-B5B9-D8B04BEDD3D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E6D478D9-435D-4AD1-90CF-4E8F1EBF6CEC}" type="sibTrans" cxnId="{A61A00AC-B9D0-4663-B5B9-D8B04BEDD3D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0F46DA97-B9DA-401F-B563-D1065862EFE5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هزینه</a:t>
          </a:r>
          <a:endParaRPr lang="en-US" sz="1600" dirty="0">
            <a:cs typeface="B Titr" pitchFamily="2" charset="-78"/>
          </a:endParaRPr>
        </a:p>
      </dgm:t>
    </dgm:pt>
    <dgm:pt modelId="{BB8154CE-D0EA-4FC0-A32F-6637073F92DD}" type="parTrans" cxnId="{5D7E23BB-B5AA-42EC-9CB5-EE2CB5E54621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2A7199A8-8989-4AA0-A4E0-8ED5894C2CB1}" type="sibTrans" cxnId="{5D7E23BB-B5AA-42EC-9CB5-EE2CB5E54621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D4098576-DFD2-4112-936C-E4DFC9FB3721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سهولت استفاده</a:t>
          </a:r>
          <a:endParaRPr lang="en-US" sz="1600" dirty="0">
            <a:cs typeface="B Titr" pitchFamily="2" charset="-78"/>
          </a:endParaRPr>
        </a:p>
      </dgm:t>
    </dgm:pt>
    <dgm:pt modelId="{6EA35A9E-665F-443B-AFD4-E2AECAA31A12}" type="parTrans" cxnId="{ACC2FF0D-C861-4413-A9F6-EEA78A2FDE9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832875B2-681B-4BEE-A947-8E747552652C}" type="sibTrans" cxnId="{ACC2FF0D-C861-4413-A9F6-EEA78A2FDE9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DBF98E18-06A4-4AC0-8932-A14FAB3BCACA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Zar" pitchFamily="2" charset="-78"/>
            </a:rPr>
            <a:t>رابط کاربر</a:t>
          </a:r>
          <a:endParaRPr lang="en-US" sz="1600" b="1" dirty="0">
            <a:cs typeface="B Zar" pitchFamily="2" charset="-78"/>
          </a:endParaRPr>
        </a:p>
      </dgm:t>
    </dgm:pt>
    <dgm:pt modelId="{209E1AFA-6646-4A2F-9201-90278699A6F4}" type="parTrans" cxnId="{94F17659-8120-4A7A-B607-D88C46ED213D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13CB4725-E80A-428D-B434-24A74A9D0A0F}" type="sibTrans" cxnId="{94F17659-8120-4A7A-B607-D88C46ED213D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C1FE606C-87D9-44D6-ADA8-93F3E3669685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Zar" pitchFamily="2" charset="-78"/>
            </a:rPr>
            <a:t>ویژگی های کیفی</a:t>
          </a:r>
          <a:endParaRPr lang="en-US" sz="1600" b="1" dirty="0">
            <a:cs typeface="B Zar" pitchFamily="2" charset="-78"/>
          </a:endParaRPr>
        </a:p>
      </dgm:t>
    </dgm:pt>
    <dgm:pt modelId="{08520B15-EEE3-4A55-BC3B-AC8763E0C5BE}" type="parTrans" cxnId="{A7B1B63D-92D3-4A60-A955-46A062BBC3C5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7FF9BAD1-7BDB-4E2A-A85E-A70CFFF20FF5}" type="sibTrans" cxnId="{A7B1B63D-92D3-4A60-A955-46A062BBC3C5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9906FEBB-540C-4ED9-99B2-14F8484FD702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Zar" pitchFamily="2" charset="-78"/>
            </a:rPr>
            <a:t>بسترهای تحت پوشش</a:t>
          </a:r>
          <a:endParaRPr lang="en-US" sz="1600" b="1" dirty="0">
            <a:cs typeface="B Zar" pitchFamily="2" charset="-78"/>
          </a:endParaRPr>
        </a:p>
      </dgm:t>
    </dgm:pt>
    <dgm:pt modelId="{98E73F94-33CC-43B7-BD47-3D896CE3AFF5}" type="parTrans" cxnId="{74C81B5C-DBBB-4371-881E-377429648E5C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5363208F-EB39-4F84-98E7-03E0F671B2FB}" type="sibTrans" cxnId="{74C81B5C-DBBB-4371-881E-377429648E5C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A9F7EFFF-2133-481E-9AB1-7AE79655DA90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Zar" pitchFamily="2" charset="-78"/>
            </a:rPr>
            <a:t>امنیت</a:t>
          </a:r>
          <a:endParaRPr lang="en-US" sz="1600" b="1" dirty="0">
            <a:cs typeface="B Zar" pitchFamily="2" charset="-78"/>
          </a:endParaRPr>
        </a:p>
      </dgm:t>
    </dgm:pt>
    <dgm:pt modelId="{3450BD76-B16A-4567-A15D-1E396F5D8DF6}" type="parTrans" cxnId="{9916DCAA-7897-4F40-B985-C3F4CE62F116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4B0115F3-131E-4D2F-A1F3-EFD4768438D6}" type="sibTrans" cxnId="{9916DCAA-7897-4F40-B985-C3F4CE62F116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C586A9A3-560F-4239-A4AB-99EFE04D144D}" type="pres">
      <dgm:prSet presAssocID="{76AA9FFB-E2DA-44FC-9712-D5A870AB3E4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13647BA-B12E-4A9D-804F-D4D2F0FFE737}" type="pres">
      <dgm:prSet presAssocID="{D4098576-DFD2-4112-936C-E4DFC9FB3721}" presName="vertOne" presStyleCnt="0"/>
      <dgm:spPr/>
    </dgm:pt>
    <dgm:pt modelId="{925E3DE4-3B2A-489C-A9CB-2046884D4E86}" type="pres">
      <dgm:prSet presAssocID="{D4098576-DFD2-4112-936C-E4DFC9FB3721}" presName="txOne" presStyleLbl="node0" presStyleIdx="0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C7957F-6CF4-4176-80D3-5C1FFF2AA1F1}" type="pres">
      <dgm:prSet presAssocID="{D4098576-DFD2-4112-936C-E4DFC9FB3721}" presName="horzOne" presStyleCnt="0"/>
      <dgm:spPr/>
    </dgm:pt>
    <dgm:pt modelId="{98FC0277-67B6-425C-96F8-F3B5C83999E6}" type="pres">
      <dgm:prSet presAssocID="{832875B2-681B-4BEE-A947-8E747552652C}" presName="sibSpaceOne" presStyleCnt="0"/>
      <dgm:spPr/>
    </dgm:pt>
    <dgm:pt modelId="{A0864CB7-AA08-491F-A209-B7CEF012F4DA}" type="pres">
      <dgm:prSet presAssocID="{0F46DA97-B9DA-401F-B563-D1065862EFE5}" presName="vertOne" presStyleCnt="0"/>
      <dgm:spPr/>
    </dgm:pt>
    <dgm:pt modelId="{AF2D660C-FD64-400D-8A2A-9FF190D1407E}" type="pres">
      <dgm:prSet presAssocID="{0F46DA97-B9DA-401F-B563-D1065862EFE5}" presName="txOne" presStyleLbl="node0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BB97BE-7F1B-432F-B57A-889B343BC8C1}" type="pres">
      <dgm:prSet presAssocID="{0F46DA97-B9DA-401F-B563-D1065862EFE5}" presName="horzOne" presStyleCnt="0"/>
      <dgm:spPr/>
    </dgm:pt>
    <dgm:pt modelId="{25FE660D-4B90-4E3B-B2AD-394B4689EA18}" type="pres">
      <dgm:prSet presAssocID="{2A7199A8-8989-4AA0-A4E0-8ED5894C2CB1}" presName="sibSpaceOne" presStyleCnt="0"/>
      <dgm:spPr/>
    </dgm:pt>
    <dgm:pt modelId="{DCB74FCE-5806-4205-8574-BB76EDD49111}" type="pres">
      <dgm:prSet presAssocID="{73DF0807-2B9D-4AA8-A37B-05E9B7EEB711}" presName="vertOne" presStyleCnt="0"/>
      <dgm:spPr/>
    </dgm:pt>
    <dgm:pt modelId="{9C4DC77F-6080-4F7E-9B97-BFB6CE79D64F}" type="pres">
      <dgm:prSet presAssocID="{73DF0807-2B9D-4AA8-A37B-05E9B7EEB711}" presName="txOne" presStyleLbl="node0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AFDBED-8564-4E68-A197-C7C43E365647}" type="pres">
      <dgm:prSet presAssocID="{73DF0807-2B9D-4AA8-A37B-05E9B7EEB711}" presName="horzOne" presStyleCnt="0"/>
      <dgm:spPr/>
    </dgm:pt>
    <dgm:pt modelId="{6EC950AC-EBF9-4C6C-9564-F9A2A822997D}" type="pres">
      <dgm:prSet presAssocID="{4FA48625-BDED-4CD8-B058-F673FF2ACE81}" presName="sibSpaceOne" presStyleCnt="0"/>
      <dgm:spPr/>
    </dgm:pt>
    <dgm:pt modelId="{37D0FBA5-AE9A-4DD1-BB93-5FF4DD58A8A7}" type="pres">
      <dgm:prSet presAssocID="{4A4079C1-CEB3-4C53-BE32-307095C75642}" presName="vertOne" presStyleCnt="0"/>
      <dgm:spPr/>
    </dgm:pt>
    <dgm:pt modelId="{7BC25936-EECB-420B-A980-4A64526A22CC}" type="pres">
      <dgm:prSet presAssocID="{4A4079C1-CEB3-4C53-BE32-307095C75642}" presName="txOne" presStyleLbl="node0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3F9E62-FB61-468F-97E4-C464CA34331D}" type="pres">
      <dgm:prSet presAssocID="{4A4079C1-CEB3-4C53-BE32-307095C75642}" presName="horzOne" presStyleCnt="0"/>
      <dgm:spPr/>
    </dgm:pt>
    <dgm:pt modelId="{2874E68B-E903-4837-AF54-8C51F4564EE5}" type="pres">
      <dgm:prSet presAssocID="{E6D478D9-435D-4AD1-90CF-4E8F1EBF6CEC}" presName="sibSpaceOne" presStyleCnt="0"/>
      <dgm:spPr/>
    </dgm:pt>
    <dgm:pt modelId="{21924BCE-4F59-47FC-BF37-8BBB2C9CC951}" type="pres">
      <dgm:prSet presAssocID="{D21606D2-3D10-4D03-8D58-B1C58CF9D898}" presName="vertOne" presStyleCnt="0"/>
      <dgm:spPr/>
    </dgm:pt>
    <dgm:pt modelId="{6D55FFFD-3978-48DB-B92C-0355E68D813B}" type="pres">
      <dgm:prSet presAssocID="{D21606D2-3D10-4D03-8D58-B1C58CF9D898}" presName="txOne" presStyleLbl="node0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4AE167-251A-41BC-B7E2-844A51E22831}" type="pres">
      <dgm:prSet presAssocID="{D21606D2-3D10-4D03-8D58-B1C58CF9D898}" presName="horzOne" presStyleCnt="0"/>
      <dgm:spPr/>
    </dgm:pt>
    <dgm:pt modelId="{4EC96947-3509-46AF-9269-84041B369D17}" type="pres">
      <dgm:prSet presAssocID="{F5F61AEB-D904-4D75-A19C-8DAAE322D9EC}" presName="sibSpaceOne" presStyleCnt="0"/>
      <dgm:spPr/>
    </dgm:pt>
    <dgm:pt modelId="{A71017B1-3EBC-48F3-BA70-4D3653A81107}" type="pres">
      <dgm:prSet presAssocID="{1018A54F-D4A7-4CD3-A583-D26D9E1CF52E}" presName="vertOne" presStyleCnt="0"/>
      <dgm:spPr/>
    </dgm:pt>
    <dgm:pt modelId="{7D33C073-227C-434B-A87A-F095570A37A3}" type="pres">
      <dgm:prSet presAssocID="{1018A54F-D4A7-4CD3-A583-D26D9E1CF52E}" presName="txOne" presStyleLbl="node0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D5247A-F0F0-4BCF-9CED-47DEF7018926}" type="pres">
      <dgm:prSet presAssocID="{1018A54F-D4A7-4CD3-A583-D26D9E1CF52E}" presName="horzOne" presStyleCnt="0"/>
      <dgm:spPr/>
    </dgm:pt>
    <dgm:pt modelId="{F034D51A-37F1-4851-A521-7150B8AF4C7F}" type="pres">
      <dgm:prSet presAssocID="{597CC11E-A74B-4F69-80C7-2EF4F85D6E27}" presName="sibSpaceOne" presStyleCnt="0"/>
      <dgm:spPr/>
    </dgm:pt>
    <dgm:pt modelId="{46EC2F1C-566A-4116-B28A-21DF4708618F}" type="pres">
      <dgm:prSet presAssocID="{44E15389-5D52-4BC1-8AE9-EB5DB2F53330}" presName="vertOne" presStyleCnt="0"/>
      <dgm:spPr/>
    </dgm:pt>
    <dgm:pt modelId="{4D9B132F-1213-4E63-88FA-E21F61B7BEAF}" type="pres">
      <dgm:prSet presAssocID="{44E15389-5D52-4BC1-8AE9-EB5DB2F53330}" presName="txOne" presStyleLbl="node0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388E67-9452-4A7D-9D5D-2223F125975B}" type="pres">
      <dgm:prSet presAssocID="{44E15389-5D52-4BC1-8AE9-EB5DB2F53330}" presName="horzOne" presStyleCnt="0"/>
      <dgm:spPr/>
    </dgm:pt>
    <dgm:pt modelId="{138ACA01-80D6-4D3E-B80E-D13C0EE221C1}" type="pres">
      <dgm:prSet presAssocID="{B9A973E9-87BF-4BEE-8338-E26A645D261D}" presName="sibSpaceOne" presStyleCnt="0"/>
      <dgm:spPr/>
    </dgm:pt>
    <dgm:pt modelId="{D09AF9A2-10CE-4966-8297-0ECB702AB1FB}" type="pres">
      <dgm:prSet presAssocID="{FF639E41-4172-4BA3-BF8B-37B22486CAB0}" presName="vertOne" presStyleCnt="0"/>
      <dgm:spPr/>
    </dgm:pt>
    <dgm:pt modelId="{E2459A69-ECCE-409D-8168-957D68DC1426}" type="pres">
      <dgm:prSet presAssocID="{FF639E41-4172-4BA3-BF8B-37B22486CAB0}" presName="txOne" presStyleLbl="node0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292197-8362-4FB1-8715-38824DAFA138}" type="pres">
      <dgm:prSet presAssocID="{FF639E41-4172-4BA3-BF8B-37B22486CAB0}" presName="horzOne" presStyleCnt="0"/>
      <dgm:spPr/>
    </dgm:pt>
    <dgm:pt modelId="{1A11907B-7006-4222-8260-C38720FD0F8C}" type="pres">
      <dgm:prSet presAssocID="{CB86DEB6-A6F0-4896-925E-0CEA55952195}" presName="sibSpaceOne" presStyleCnt="0"/>
      <dgm:spPr/>
    </dgm:pt>
    <dgm:pt modelId="{58D3AA6F-6597-4958-B37E-EE0B55C0962B}" type="pres">
      <dgm:prSet presAssocID="{8791B046-3FEC-42BF-9D22-ADA016924B0E}" presName="vertOne" presStyleCnt="0"/>
      <dgm:spPr/>
    </dgm:pt>
    <dgm:pt modelId="{452397E4-EECD-40B5-A4FA-81711EE43EB7}" type="pres">
      <dgm:prSet presAssocID="{8791B046-3FEC-42BF-9D22-ADA016924B0E}" presName="txOne" presStyleLbl="node0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E7B801-96A8-4CC0-AA0B-D13C9C08DA32}" type="pres">
      <dgm:prSet presAssocID="{8791B046-3FEC-42BF-9D22-ADA016924B0E}" presName="horzOne" presStyleCnt="0"/>
      <dgm:spPr/>
    </dgm:pt>
    <dgm:pt modelId="{C60B14B2-FDA0-46FE-9875-0BAD6B4C0C73}" type="pres">
      <dgm:prSet presAssocID="{2B4A3850-2DA6-4A36-B4F4-48F461FEDAFD}" presName="sibSpaceOne" presStyleCnt="0"/>
      <dgm:spPr/>
    </dgm:pt>
    <dgm:pt modelId="{10BD796F-DF63-40FD-82CB-AD63B25C542D}" type="pres">
      <dgm:prSet presAssocID="{CA670692-1260-43D0-A6D4-A40A31FE5ABE}" presName="vertOne" presStyleCnt="0"/>
      <dgm:spPr/>
    </dgm:pt>
    <dgm:pt modelId="{A660684D-59E6-4457-A0F6-93EB502AF5C3}" type="pres">
      <dgm:prSet presAssocID="{CA670692-1260-43D0-A6D4-A40A31FE5ABE}" presName="txOne" presStyleLbl="node0" presStyleIdx="9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28C167-6A24-47D0-9556-BBDDC65C76AB}" type="pres">
      <dgm:prSet presAssocID="{CA670692-1260-43D0-A6D4-A40A31FE5ABE}" presName="parTransOne" presStyleCnt="0"/>
      <dgm:spPr/>
    </dgm:pt>
    <dgm:pt modelId="{4A13307E-FFD0-4E1E-81AC-3F2D64BDC87F}" type="pres">
      <dgm:prSet presAssocID="{CA670692-1260-43D0-A6D4-A40A31FE5ABE}" presName="horzOne" presStyleCnt="0"/>
      <dgm:spPr/>
    </dgm:pt>
    <dgm:pt modelId="{63544C71-4CC9-44EC-AC69-CFD622D7AA1D}" type="pres">
      <dgm:prSet presAssocID="{DBF98E18-06A4-4AC0-8932-A14FAB3BCACA}" presName="vertTwo" presStyleCnt="0"/>
      <dgm:spPr/>
    </dgm:pt>
    <dgm:pt modelId="{BA12CC48-DC17-492E-A0A4-ABE08F475B40}" type="pres">
      <dgm:prSet presAssocID="{DBF98E18-06A4-4AC0-8932-A14FAB3BCACA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429862-628F-4FCC-8539-4C333FEFA56A}" type="pres">
      <dgm:prSet presAssocID="{DBF98E18-06A4-4AC0-8932-A14FAB3BCACA}" presName="horzTwo" presStyleCnt="0"/>
      <dgm:spPr/>
    </dgm:pt>
    <dgm:pt modelId="{06D3B7F4-F23B-45B5-B0A3-A6C1C987F99B}" type="pres">
      <dgm:prSet presAssocID="{13CB4725-E80A-428D-B434-24A74A9D0A0F}" presName="sibSpaceTwo" presStyleCnt="0"/>
      <dgm:spPr/>
    </dgm:pt>
    <dgm:pt modelId="{B839AB83-44A6-4CC9-B555-517BAB187FA8}" type="pres">
      <dgm:prSet presAssocID="{C1FE606C-87D9-44D6-ADA8-93F3E3669685}" presName="vertTwo" presStyleCnt="0"/>
      <dgm:spPr/>
    </dgm:pt>
    <dgm:pt modelId="{600254C8-982F-4376-9B59-0B74D6D22E4C}" type="pres">
      <dgm:prSet presAssocID="{C1FE606C-87D9-44D6-ADA8-93F3E3669685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B45859-30D3-4ACB-B1EB-8E189250C9A2}" type="pres">
      <dgm:prSet presAssocID="{C1FE606C-87D9-44D6-ADA8-93F3E3669685}" presName="horzTwo" presStyleCnt="0"/>
      <dgm:spPr/>
    </dgm:pt>
    <dgm:pt modelId="{96A02C1E-A3A9-49BE-98F2-E78C797B071E}" type="pres">
      <dgm:prSet presAssocID="{7FF9BAD1-7BDB-4E2A-A85E-A70CFFF20FF5}" presName="sibSpaceTwo" presStyleCnt="0"/>
      <dgm:spPr/>
    </dgm:pt>
    <dgm:pt modelId="{F9254179-B1E1-45A5-A5EA-1CF9DB30C879}" type="pres">
      <dgm:prSet presAssocID="{9906FEBB-540C-4ED9-99B2-14F8484FD702}" presName="vertTwo" presStyleCnt="0"/>
      <dgm:spPr/>
    </dgm:pt>
    <dgm:pt modelId="{31CB7503-FD39-4AF8-840A-1F710E9A0554}" type="pres">
      <dgm:prSet presAssocID="{9906FEBB-540C-4ED9-99B2-14F8484FD702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A70F13-9C68-46AE-8D34-4E193352CDD1}" type="pres">
      <dgm:prSet presAssocID="{9906FEBB-540C-4ED9-99B2-14F8484FD702}" presName="horzTwo" presStyleCnt="0"/>
      <dgm:spPr/>
    </dgm:pt>
    <dgm:pt modelId="{EE834442-AC6C-40FC-ACD1-2F95678C8CF9}" type="pres">
      <dgm:prSet presAssocID="{5363208F-EB39-4F84-98E7-03E0F671B2FB}" presName="sibSpaceTwo" presStyleCnt="0"/>
      <dgm:spPr/>
    </dgm:pt>
    <dgm:pt modelId="{2A0F185E-D15D-43E1-8DDB-737B9ADACD7E}" type="pres">
      <dgm:prSet presAssocID="{A9F7EFFF-2133-481E-9AB1-7AE79655DA90}" presName="vertTwo" presStyleCnt="0"/>
      <dgm:spPr/>
    </dgm:pt>
    <dgm:pt modelId="{2ED3F098-907E-4B83-AF8B-8986B2CFBDFB}" type="pres">
      <dgm:prSet presAssocID="{A9F7EFFF-2133-481E-9AB1-7AE79655DA90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4B57D6-E53E-494F-BC7B-F62FCB6C7A4E}" type="pres">
      <dgm:prSet presAssocID="{A9F7EFFF-2133-481E-9AB1-7AE79655DA90}" presName="horzTwo" presStyleCnt="0"/>
      <dgm:spPr/>
    </dgm:pt>
  </dgm:ptLst>
  <dgm:cxnLst>
    <dgm:cxn modelId="{64823DBC-DB2C-4158-9E72-8B0B119B37E3}" type="presOf" srcId="{D4098576-DFD2-4112-936C-E4DFC9FB3721}" destId="{925E3DE4-3B2A-489C-A9CB-2046884D4E86}" srcOrd="0" destOrd="0" presId="urn:microsoft.com/office/officeart/2005/8/layout/hierarchy4"/>
    <dgm:cxn modelId="{936F4113-69F8-42AC-B802-95A1AA089CDF}" type="presOf" srcId="{A9F7EFFF-2133-481E-9AB1-7AE79655DA90}" destId="{2ED3F098-907E-4B83-AF8B-8986B2CFBDFB}" srcOrd="0" destOrd="0" presId="urn:microsoft.com/office/officeart/2005/8/layout/hierarchy4"/>
    <dgm:cxn modelId="{94F17659-8120-4A7A-B607-D88C46ED213D}" srcId="{CA670692-1260-43D0-A6D4-A40A31FE5ABE}" destId="{DBF98E18-06A4-4AC0-8932-A14FAB3BCACA}" srcOrd="0" destOrd="0" parTransId="{209E1AFA-6646-4A2F-9201-90278699A6F4}" sibTransId="{13CB4725-E80A-428D-B434-24A74A9D0A0F}"/>
    <dgm:cxn modelId="{36DB83E3-2570-42B0-B81B-A706EC42CF46}" type="presOf" srcId="{1018A54F-D4A7-4CD3-A583-D26D9E1CF52E}" destId="{7D33C073-227C-434B-A87A-F095570A37A3}" srcOrd="0" destOrd="0" presId="urn:microsoft.com/office/officeart/2005/8/layout/hierarchy4"/>
    <dgm:cxn modelId="{ACC2FF0D-C861-4413-A9F6-EEA78A2FDE90}" srcId="{76AA9FFB-E2DA-44FC-9712-D5A870AB3E48}" destId="{D4098576-DFD2-4112-936C-E4DFC9FB3721}" srcOrd="0" destOrd="0" parTransId="{6EA35A9E-665F-443B-AFD4-E2AECAA31A12}" sibTransId="{832875B2-681B-4BEE-A947-8E747552652C}"/>
    <dgm:cxn modelId="{E8272881-03AF-4256-9304-99ECCABD498B}" type="presOf" srcId="{D21606D2-3D10-4D03-8D58-B1C58CF9D898}" destId="{6D55FFFD-3978-48DB-B92C-0355E68D813B}" srcOrd="0" destOrd="0" presId="urn:microsoft.com/office/officeart/2005/8/layout/hierarchy4"/>
    <dgm:cxn modelId="{482FE135-E2DF-4346-9282-316E2BDE7145}" type="presOf" srcId="{C1FE606C-87D9-44D6-ADA8-93F3E3669685}" destId="{600254C8-982F-4376-9B59-0B74D6D22E4C}" srcOrd="0" destOrd="0" presId="urn:microsoft.com/office/officeart/2005/8/layout/hierarchy4"/>
    <dgm:cxn modelId="{8B6B308A-E694-4D3F-9AEA-94F48F1AE356}" type="presOf" srcId="{73DF0807-2B9D-4AA8-A37B-05E9B7EEB711}" destId="{9C4DC77F-6080-4F7E-9B97-BFB6CE79D64F}" srcOrd="0" destOrd="0" presId="urn:microsoft.com/office/officeart/2005/8/layout/hierarchy4"/>
    <dgm:cxn modelId="{74C81B5C-DBBB-4371-881E-377429648E5C}" srcId="{CA670692-1260-43D0-A6D4-A40A31FE5ABE}" destId="{9906FEBB-540C-4ED9-99B2-14F8484FD702}" srcOrd="2" destOrd="0" parTransId="{98E73F94-33CC-43B7-BD47-3D896CE3AFF5}" sibTransId="{5363208F-EB39-4F84-98E7-03E0F671B2FB}"/>
    <dgm:cxn modelId="{326AFB56-F39B-429B-BBCB-DF585ED999CE}" srcId="{76AA9FFB-E2DA-44FC-9712-D5A870AB3E48}" destId="{D21606D2-3D10-4D03-8D58-B1C58CF9D898}" srcOrd="4" destOrd="0" parTransId="{B37D0A72-19DB-4AB0-99E4-5288286188DB}" sibTransId="{F5F61AEB-D904-4D75-A19C-8DAAE322D9EC}"/>
    <dgm:cxn modelId="{E0908AEC-DDFB-499F-B51A-0C5FDBA564A1}" type="presOf" srcId="{9906FEBB-540C-4ED9-99B2-14F8484FD702}" destId="{31CB7503-FD39-4AF8-840A-1F710E9A0554}" srcOrd="0" destOrd="0" presId="urn:microsoft.com/office/officeart/2005/8/layout/hierarchy4"/>
    <dgm:cxn modelId="{5E7136B8-F5C9-448F-87F2-BA2568D6BF53}" srcId="{76AA9FFB-E2DA-44FC-9712-D5A870AB3E48}" destId="{44E15389-5D52-4BC1-8AE9-EB5DB2F53330}" srcOrd="6" destOrd="0" parTransId="{187779B5-3B7D-49F2-9C22-7B1669A1892C}" sibTransId="{B9A973E9-87BF-4BEE-8338-E26A645D261D}"/>
    <dgm:cxn modelId="{C3CA043E-DE5B-4E0B-8234-BA1DBE1092E2}" srcId="{76AA9FFB-E2DA-44FC-9712-D5A870AB3E48}" destId="{8791B046-3FEC-42BF-9D22-ADA016924B0E}" srcOrd="8" destOrd="0" parTransId="{046F1C73-2A0C-42C3-8EAF-E262D1051E92}" sibTransId="{2B4A3850-2DA6-4A36-B4F4-48F461FEDAFD}"/>
    <dgm:cxn modelId="{A61A00AC-B9D0-4663-B5B9-D8B04BEDD3D0}" srcId="{76AA9FFB-E2DA-44FC-9712-D5A870AB3E48}" destId="{4A4079C1-CEB3-4C53-BE32-307095C75642}" srcOrd="3" destOrd="0" parTransId="{140E4655-07B6-409D-95D3-C2E8C3B60E86}" sibTransId="{E6D478D9-435D-4AD1-90CF-4E8F1EBF6CEC}"/>
    <dgm:cxn modelId="{B52B8212-1696-441C-9660-5722FB54F337}" type="presOf" srcId="{FF639E41-4172-4BA3-BF8B-37B22486CAB0}" destId="{E2459A69-ECCE-409D-8168-957D68DC1426}" srcOrd="0" destOrd="0" presId="urn:microsoft.com/office/officeart/2005/8/layout/hierarchy4"/>
    <dgm:cxn modelId="{64BA8E1F-8031-4C69-9246-DBF0806538D1}" type="presOf" srcId="{76AA9FFB-E2DA-44FC-9712-D5A870AB3E48}" destId="{C586A9A3-560F-4239-A4AB-99EFE04D144D}" srcOrd="0" destOrd="0" presId="urn:microsoft.com/office/officeart/2005/8/layout/hierarchy4"/>
    <dgm:cxn modelId="{9916DCAA-7897-4F40-B985-C3F4CE62F116}" srcId="{CA670692-1260-43D0-A6D4-A40A31FE5ABE}" destId="{A9F7EFFF-2133-481E-9AB1-7AE79655DA90}" srcOrd="3" destOrd="0" parTransId="{3450BD76-B16A-4567-A15D-1E396F5D8DF6}" sibTransId="{4B0115F3-131E-4D2F-A1F3-EFD4768438D6}"/>
    <dgm:cxn modelId="{6943D732-C76E-49F1-9367-8525552852F1}" type="presOf" srcId="{CA670692-1260-43D0-A6D4-A40A31FE5ABE}" destId="{A660684D-59E6-4457-A0F6-93EB502AF5C3}" srcOrd="0" destOrd="0" presId="urn:microsoft.com/office/officeart/2005/8/layout/hierarchy4"/>
    <dgm:cxn modelId="{83C62FE1-D2B8-4550-AF68-C27751604013}" srcId="{76AA9FFB-E2DA-44FC-9712-D5A870AB3E48}" destId="{CA670692-1260-43D0-A6D4-A40A31FE5ABE}" srcOrd="9" destOrd="0" parTransId="{7C6471DE-BC7E-4CD0-8766-B8D63FDBE765}" sibTransId="{577D370B-2D2D-46E1-A579-14BB4AC5C936}"/>
    <dgm:cxn modelId="{D177A21F-C0D2-4143-AF39-C5C6F21DBB60}" srcId="{76AA9FFB-E2DA-44FC-9712-D5A870AB3E48}" destId="{FF639E41-4172-4BA3-BF8B-37B22486CAB0}" srcOrd="7" destOrd="0" parTransId="{A362A857-4347-4596-8DF7-2CA91889ECE2}" sibTransId="{CB86DEB6-A6F0-4896-925E-0CEA55952195}"/>
    <dgm:cxn modelId="{08A8C8EE-EA26-44D6-8B3B-8D6127D84279}" type="presOf" srcId="{0F46DA97-B9DA-401F-B563-D1065862EFE5}" destId="{AF2D660C-FD64-400D-8A2A-9FF190D1407E}" srcOrd="0" destOrd="0" presId="urn:microsoft.com/office/officeart/2005/8/layout/hierarchy4"/>
    <dgm:cxn modelId="{8758B952-8022-4BDE-947F-F3816C58022E}" type="presOf" srcId="{8791B046-3FEC-42BF-9D22-ADA016924B0E}" destId="{452397E4-EECD-40B5-A4FA-81711EE43EB7}" srcOrd="0" destOrd="0" presId="urn:microsoft.com/office/officeart/2005/8/layout/hierarchy4"/>
    <dgm:cxn modelId="{A7B1B63D-92D3-4A60-A955-46A062BBC3C5}" srcId="{CA670692-1260-43D0-A6D4-A40A31FE5ABE}" destId="{C1FE606C-87D9-44D6-ADA8-93F3E3669685}" srcOrd="1" destOrd="0" parTransId="{08520B15-EEE3-4A55-BC3B-AC8763E0C5BE}" sibTransId="{7FF9BAD1-7BDB-4E2A-A85E-A70CFFF20FF5}"/>
    <dgm:cxn modelId="{BA6FF5E2-CA27-4A8C-9671-38AFB0334D65}" srcId="{76AA9FFB-E2DA-44FC-9712-D5A870AB3E48}" destId="{73DF0807-2B9D-4AA8-A37B-05E9B7EEB711}" srcOrd="2" destOrd="0" parTransId="{7B80CF37-C4F5-49C1-8225-B950AAB7D4C3}" sibTransId="{4FA48625-BDED-4CD8-B058-F673FF2ACE81}"/>
    <dgm:cxn modelId="{5BFAA7F2-C79D-496A-8FB5-2B30BA1101CB}" srcId="{76AA9FFB-E2DA-44FC-9712-D5A870AB3E48}" destId="{1018A54F-D4A7-4CD3-A583-D26D9E1CF52E}" srcOrd="5" destOrd="0" parTransId="{A649893D-8C3B-47C3-A293-EDDE7CD81513}" sibTransId="{597CC11E-A74B-4F69-80C7-2EF4F85D6E27}"/>
    <dgm:cxn modelId="{005EC193-432B-4D52-A737-13001F083955}" type="presOf" srcId="{4A4079C1-CEB3-4C53-BE32-307095C75642}" destId="{7BC25936-EECB-420B-A980-4A64526A22CC}" srcOrd="0" destOrd="0" presId="urn:microsoft.com/office/officeart/2005/8/layout/hierarchy4"/>
    <dgm:cxn modelId="{59718013-7862-4D38-95C2-82696C4CE620}" type="presOf" srcId="{DBF98E18-06A4-4AC0-8932-A14FAB3BCACA}" destId="{BA12CC48-DC17-492E-A0A4-ABE08F475B40}" srcOrd="0" destOrd="0" presId="urn:microsoft.com/office/officeart/2005/8/layout/hierarchy4"/>
    <dgm:cxn modelId="{5D7E23BB-B5AA-42EC-9CB5-EE2CB5E54621}" srcId="{76AA9FFB-E2DA-44FC-9712-D5A870AB3E48}" destId="{0F46DA97-B9DA-401F-B563-D1065862EFE5}" srcOrd="1" destOrd="0" parTransId="{BB8154CE-D0EA-4FC0-A32F-6637073F92DD}" sibTransId="{2A7199A8-8989-4AA0-A4E0-8ED5894C2CB1}"/>
    <dgm:cxn modelId="{DC24EE3F-63F3-427C-B2A1-482FA665F4FE}" type="presOf" srcId="{44E15389-5D52-4BC1-8AE9-EB5DB2F53330}" destId="{4D9B132F-1213-4E63-88FA-E21F61B7BEAF}" srcOrd="0" destOrd="0" presId="urn:microsoft.com/office/officeart/2005/8/layout/hierarchy4"/>
    <dgm:cxn modelId="{E5BB046B-E5D9-4F21-AC1E-24A294464D9E}" type="presParOf" srcId="{C586A9A3-560F-4239-A4AB-99EFE04D144D}" destId="{F13647BA-B12E-4A9D-804F-D4D2F0FFE737}" srcOrd="0" destOrd="0" presId="urn:microsoft.com/office/officeart/2005/8/layout/hierarchy4"/>
    <dgm:cxn modelId="{717BCE9E-0B0E-4319-A222-0CD3310A1314}" type="presParOf" srcId="{F13647BA-B12E-4A9D-804F-D4D2F0FFE737}" destId="{925E3DE4-3B2A-489C-A9CB-2046884D4E86}" srcOrd="0" destOrd="0" presId="urn:microsoft.com/office/officeart/2005/8/layout/hierarchy4"/>
    <dgm:cxn modelId="{84F7F9F6-D97B-4DAE-9CAE-78C4491B7FF1}" type="presParOf" srcId="{F13647BA-B12E-4A9D-804F-D4D2F0FFE737}" destId="{6CC7957F-6CF4-4176-80D3-5C1FFF2AA1F1}" srcOrd="1" destOrd="0" presId="urn:microsoft.com/office/officeart/2005/8/layout/hierarchy4"/>
    <dgm:cxn modelId="{63454A88-13D3-4948-9F72-41E4A92111AE}" type="presParOf" srcId="{C586A9A3-560F-4239-A4AB-99EFE04D144D}" destId="{98FC0277-67B6-425C-96F8-F3B5C83999E6}" srcOrd="1" destOrd="0" presId="urn:microsoft.com/office/officeart/2005/8/layout/hierarchy4"/>
    <dgm:cxn modelId="{1047292A-E570-4424-BE33-DEE886192A95}" type="presParOf" srcId="{C586A9A3-560F-4239-A4AB-99EFE04D144D}" destId="{A0864CB7-AA08-491F-A209-B7CEF012F4DA}" srcOrd="2" destOrd="0" presId="urn:microsoft.com/office/officeart/2005/8/layout/hierarchy4"/>
    <dgm:cxn modelId="{220A441F-32C5-4127-8747-9B8F382C0ED1}" type="presParOf" srcId="{A0864CB7-AA08-491F-A209-B7CEF012F4DA}" destId="{AF2D660C-FD64-400D-8A2A-9FF190D1407E}" srcOrd="0" destOrd="0" presId="urn:microsoft.com/office/officeart/2005/8/layout/hierarchy4"/>
    <dgm:cxn modelId="{035C379D-3CA2-4AD1-9841-DD2B604BCB07}" type="presParOf" srcId="{A0864CB7-AA08-491F-A209-B7CEF012F4DA}" destId="{C1BB97BE-7F1B-432F-B57A-889B343BC8C1}" srcOrd="1" destOrd="0" presId="urn:microsoft.com/office/officeart/2005/8/layout/hierarchy4"/>
    <dgm:cxn modelId="{A30FC484-8686-4EE5-933A-5131BF42B090}" type="presParOf" srcId="{C586A9A3-560F-4239-A4AB-99EFE04D144D}" destId="{25FE660D-4B90-4E3B-B2AD-394B4689EA18}" srcOrd="3" destOrd="0" presId="urn:microsoft.com/office/officeart/2005/8/layout/hierarchy4"/>
    <dgm:cxn modelId="{FCF07420-ACE3-43FB-98CC-C8255CE4EC4C}" type="presParOf" srcId="{C586A9A3-560F-4239-A4AB-99EFE04D144D}" destId="{DCB74FCE-5806-4205-8574-BB76EDD49111}" srcOrd="4" destOrd="0" presId="urn:microsoft.com/office/officeart/2005/8/layout/hierarchy4"/>
    <dgm:cxn modelId="{BBE9CBC5-28E7-4657-9EA1-7DCB87ACE034}" type="presParOf" srcId="{DCB74FCE-5806-4205-8574-BB76EDD49111}" destId="{9C4DC77F-6080-4F7E-9B97-BFB6CE79D64F}" srcOrd="0" destOrd="0" presId="urn:microsoft.com/office/officeart/2005/8/layout/hierarchy4"/>
    <dgm:cxn modelId="{BE50A16A-C09A-4722-9B6E-D575FC73A208}" type="presParOf" srcId="{DCB74FCE-5806-4205-8574-BB76EDD49111}" destId="{BCAFDBED-8564-4E68-A197-C7C43E365647}" srcOrd="1" destOrd="0" presId="urn:microsoft.com/office/officeart/2005/8/layout/hierarchy4"/>
    <dgm:cxn modelId="{ECFDDE6D-9754-4338-A227-BDBADF16E274}" type="presParOf" srcId="{C586A9A3-560F-4239-A4AB-99EFE04D144D}" destId="{6EC950AC-EBF9-4C6C-9564-F9A2A822997D}" srcOrd="5" destOrd="0" presId="urn:microsoft.com/office/officeart/2005/8/layout/hierarchy4"/>
    <dgm:cxn modelId="{D7DA8203-8746-4166-ACD2-4ACE61F1D1CB}" type="presParOf" srcId="{C586A9A3-560F-4239-A4AB-99EFE04D144D}" destId="{37D0FBA5-AE9A-4DD1-BB93-5FF4DD58A8A7}" srcOrd="6" destOrd="0" presId="urn:microsoft.com/office/officeart/2005/8/layout/hierarchy4"/>
    <dgm:cxn modelId="{B52008A2-84B3-4AAD-A4D7-488E4D502B1A}" type="presParOf" srcId="{37D0FBA5-AE9A-4DD1-BB93-5FF4DD58A8A7}" destId="{7BC25936-EECB-420B-A980-4A64526A22CC}" srcOrd="0" destOrd="0" presId="urn:microsoft.com/office/officeart/2005/8/layout/hierarchy4"/>
    <dgm:cxn modelId="{291F0B3C-A251-42F6-B10D-BC3FD0D57899}" type="presParOf" srcId="{37D0FBA5-AE9A-4DD1-BB93-5FF4DD58A8A7}" destId="{EF3F9E62-FB61-468F-97E4-C464CA34331D}" srcOrd="1" destOrd="0" presId="urn:microsoft.com/office/officeart/2005/8/layout/hierarchy4"/>
    <dgm:cxn modelId="{BEB52B6F-F45D-4C40-93CD-2B6E236EDCA7}" type="presParOf" srcId="{C586A9A3-560F-4239-A4AB-99EFE04D144D}" destId="{2874E68B-E903-4837-AF54-8C51F4564EE5}" srcOrd="7" destOrd="0" presId="urn:microsoft.com/office/officeart/2005/8/layout/hierarchy4"/>
    <dgm:cxn modelId="{A4BE4D8E-346A-4917-BD23-D61086808AE0}" type="presParOf" srcId="{C586A9A3-560F-4239-A4AB-99EFE04D144D}" destId="{21924BCE-4F59-47FC-BF37-8BBB2C9CC951}" srcOrd="8" destOrd="0" presId="urn:microsoft.com/office/officeart/2005/8/layout/hierarchy4"/>
    <dgm:cxn modelId="{5D479630-CCE8-4D5B-9201-E88A0CCBC6EE}" type="presParOf" srcId="{21924BCE-4F59-47FC-BF37-8BBB2C9CC951}" destId="{6D55FFFD-3978-48DB-B92C-0355E68D813B}" srcOrd="0" destOrd="0" presId="urn:microsoft.com/office/officeart/2005/8/layout/hierarchy4"/>
    <dgm:cxn modelId="{52E3FD71-FFE0-4938-89DA-A396EA2280D9}" type="presParOf" srcId="{21924BCE-4F59-47FC-BF37-8BBB2C9CC951}" destId="{3F4AE167-251A-41BC-B7E2-844A51E22831}" srcOrd="1" destOrd="0" presId="urn:microsoft.com/office/officeart/2005/8/layout/hierarchy4"/>
    <dgm:cxn modelId="{49950FA0-067A-4CB0-BAF2-D2829495634F}" type="presParOf" srcId="{C586A9A3-560F-4239-A4AB-99EFE04D144D}" destId="{4EC96947-3509-46AF-9269-84041B369D17}" srcOrd="9" destOrd="0" presId="urn:microsoft.com/office/officeart/2005/8/layout/hierarchy4"/>
    <dgm:cxn modelId="{DC7CC2A2-33B8-4778-BAFD-FF1D80BC9A17}" type="presParOf" srcId="{C586A9A3-560F-4239-A4AB-99EFE04D144D}" destId="{A71017B1-3EBC-48F3-BA70-4D3653A81107}" srcOrd="10" destOrd="0" presId="urn:microsoft.com/office/officeart/2005/8/layout/hierarchy4"/>
    <dgm:cxn modelId="{CC7A4B1A-B856-47E0-8BF8-874FF5B77EEE}" type="presParOf" srcId="{A71017B1-3EBC-48F3-BA70-4D3653A81107}" destId="{7D33C073-227C-434B-A87A-F095570A37A3}" srcOrd="0" destOrd="0" presId="urn:microsoft.com/office/officeart/2005/8/layout/hierarchy4"/>
    <dgm:cxn modelId="{29DAC98C-5518-4FA4-B96C-110F7EFB6EDC}" type="presParOf" srcId="{A71017B1-3EBC-48F3-BA70-4D3653A81107}" destId="{46D5247A-F0F0-4BCF-9CED-47DEF7018926}" srcOrd="1" destOrd="0" presId="urn:microsoft.com/office/officeart/2005/8/layout/hierarchy4"/>
    <dgm:cxn modelId="{E9822F83-9ED0-4CC0-8109-3BFFC56894C5}" type="presParOf" srcId="{C586A9A3-560F-4239-A4AB-99EFE04D144D}" destId="{F034D51A-37F1-4851-A521-7150B8AF4C7F}" srcOrd="11" destOrd="0" presId="urn:microsoft.com/office/officeart/2005/8/layout/hierarchy4"/>
    <dgm:cxn modelId="{D5A67BC2-5711-4F09-86E5-8FFB23EA149C}" type="presParOf" srcId="{C586A9A3-560F-4239-A4AB-99EFE04D144D}" destId="{46EC2F1C-566A-4116-B28A-21DF4708618F}" srcOrd="12" destOrd="0" presId="urn:microsoft.com/office/officeart/2005/8/layout/hierarchy4"/>
    <dgm:cxn modelId="{19682588-D60F-4464-8033-36AFACC6F793}" type="presParOf" srcId="{46EC2F1C-566A-4116-B28A-21DF4708618F}" destId="{4D9B132F-1213-4E63-88FA-E21F61B7BEAF}" srcOrd="0" destOrd="0" presId="urn:microsoft.com/office/officeart/2005/8/layout/hierarchy4"/>
    <dgm:cxn modelId="{33CCB363-6834-4AEE-857C-559847EDACA2}" type="presParOf" srcId="{46EC2F1C-566A-4116-B28A-21DF4708618F}" destId="{88388E67-9452-4A7D-9D5D-2223F125975B}" srcOrd="1" destOrd="0" presId="urn:microsoft.com/office/officeart/2005/8/layout/hierarchy4"/>
    <dgm:cxn modelId="{791F6307-8285-4C71-9D3A-B86D90EC9CE4}" type="presParOf" srcId="{C586A9A3-560F-4239-A4AB-99EFE04D144D}" destId="{138ACA01-80D6-4D3E-B80E-D13C0EE221C1}" srcOrd="13" destOrd="0" presId="urn:microsoft.com/office/officeart/2005/8/layout/hierarchy4"/>
    <dgm:cxn modelId="{F925BCDA-6CD3-4A30-9774-CDA059D1494F}" type="presParOf" srcId="{C586A9A3-560F-4239-A4AB-99EFE04D144D}" destId="{D09AF9A2-10CE-4966-8297-0ECB702AB1FB}" srcOrd="14" destOrd="0" presId="urn:microsoft.com/office/officeart/2005/8/layout/hierarchy4"/>
    <dgm:cxn modelId="{FE502B1E-CAA3-48C2-94F2-EC767CCF0480}" type="presParOf" srcId="{D09AF9A2-10CE-4966-8297-0ECB702AB1FB}" destId="{E2459A69-ECCE-409D-8168-957D68DC1426}" srcOrd="0" destOrd="0" presId="urn:microsoft.com/office/officeart/2005/8/layout/hierarchy4"/>
    <dgm:cxn modelId="{F5ABA6B0-6AAB-4256-980F-6C8107518DBB}" type="presParOf" srcId="{D09AF9A2-10CE-4966-8297-0ECB702AB1FB}" destId="{C8292197-8362-4FB1-8715-38824DAFA138}" srcOrd="1" destOrd="0" presId="urn:microsoft.com/office/officeart/2005/8/layout/hierarchy4"/>
    <dgm:cxn modelId="{D04015E6-9297-4000-AF73-45A4FC220851}" type="presParOf" srcId="{C586A9A3-560F-4239-A4AB-99EFE04D144D}" destId="{1A11907B-7006-4222-8260-C38720FD0F8C}" srcOrd="15" destOrd="0" presId="urn:microsoft.com/office/officeart/2005/8/layout/hierarchy4"/>
    <dgm:cxn modelId="{B2E9AEB2-9C3B-440F-9348-B7C5054AA5C4}" type="presParOf" srcId="{C586A9A3-560F-4239-A4AB-99EFE04D144D}" destId="{58D3AA6F-6597-4958-B37E-EE0B55C0962B}" srcOrd="16" destOrd="0" presId="urn:microsoft.com/office/officeart/2005/8/layout/hierarchy4"/>
    <dgm:cxn modelId="{92AEC744-15E9-49BA-B57C-249CDDC78911}" type="presParOf" srcId="{58D3AA6F-6597-4958-B37E-EE0B55C0962B}" destId="{452397E4-EECD-40B5-A4FA-81711EE43EB7}" srcOrd="0" destOrd="0" presId="urn:microsoft.com/office/officeart/2005/8/layout/hierarchy4"/>
    <dgm:cxn modelId="{0BC083DF-00A9-4E9F-94E9-232DA1411C6B}" type="presParOf" srcId="{58D3AA6F-6597-4958-B37E-EE0B55C0962B}" destId="{81E7B801-96A8-4CC0-AA0B-D13C9C08DA32}" srcOrd="1" destOrd="0" presId="urn:microsoft.com/office/officeart/2005/8/layout/hierarchy4"/>
    <dgm:cxn modelId="{C7A97370-EDDD-43AF-8DD5-FB401F630E72}" type="presParOf" srcId="{C586A9A3-560F-4239-A4AB-99EFE04D144D}" destId="{C60B14B2-FDA0-46FE-9875-0BAD6B4C0C73}" srcOrd="17" destOrd="0" presId="urn:microsoft.com/office/officeart/2005/8/layout/hierarchy4"/>
    <dgm:cxn modelId="{A527050E-ABEE-4123-B6EF-2B735AE2F266}" type="presParOf" srcId="{C586A9A3-560F-4239-A4AB-99EFE04D144D}" destId="{10BD796F-DF63-40FD-82CB-AD63B25C542D}" srcOrd="18" destOrd="0" presId="urn:microsoft.com/office/officeart/2005/8/layout/hierarchy4"/>
    <dgm:cxn modelId="{7CF83E32-4CD4-464D-9D4A-CAD72C135857}" type="presParOf" srcId="{10BD796F-DF63-40FD-82CB-AD63B25C542D}" destId="{A660684D-59E6-4457-A0F6-93EB502AF5C3}" srcOrd="0" destOrd="0" presId="urn:microsoft.com/office/officeart/2005/8/layout/hierarchy4"/>
    <dgm:cxn modelId="{87C44243-57F0-41DF-805A-B748D7202BC3}" type="presParOf" srcId="{10BD796F-DF63-40FD-82CB-AD63B25C542D}" destId="{1528C167-6A24-47D0-9556-BBDDC65C76AB}" srcOrd="1" destOrd="0" presId="urn:microsoft.com/office/officeart/2005/8/layout/hierarchy4"/>
    <dgm:cxn modelId="{D48F952D-F28A-4A97-9E3F-874CD15CDAAA}" type="presParOf" srcId="{10BD796F-DF63-40FD-82CB-AD63B25C542D}" destId="{4A13307E-FFD0-4E1E-81AC-3F2D64BDC87F}" srcOrd="2" destOrd="0" presId="urn:microsoft.com/office/officeart/2005/8/layout/hierarchy4"/>
    <dgm:cxn modelId="{BF1044B9-78B2-455D-9972-C160118E7AE8}" type="presParOf" srcId="{4A13307E-FFD0-4E1E-81AC-3F2D64BDC87F}" destId="{63544C71-4CC9-44EC-AC69-CFD622D7AA1D}" srcOrd="0" destOrd="0" presId="urn:microsoft.com/office/officeart/2005/8/layout/hierarchy4"/>
    <dgm:cxn modelId="{A90111A0-EF28-4CB7-967E-63BCDC8BA1DF}" type="presParOf" srcId="{63544C71-4CC9-44EC-AC69-CFD622D7AA1D}" destId="{BA12CC48-DC17-492E-A0A4-ABE08F475B40}" srcOrd="0" destOrd="0" presId="urn:microsoft.com/office/officeart/2005/8/layout/hierarchy4"/>
    <dgm:cxn modelId="{17CDF74D-44CF-466B-BD25-3BDCCD3964D3}" type="presParOf" srcId="{63544C71-4CC9-44EC-AC69-CFD622D7AA1D}" destId="{B0429862-628F-4FCC-8539-4C333FEFA56A}" srcOrd="1" destOrd="0" presId="urn:microsoft.com/office/officeart/2005/8/layout/hierarchy4"/>
    <dgm:cxn modelId="{5A3ADA98-87A5-44C3-A69B-FD1B5FB2D644}" type="presParOf" srcId="{4A13307E-FFD0-4E1E-81AC-3F2D64BDC87F}" destId="{06D3B7F4-F23B-45B5-B0A3-A6C1C987F99B}" srcOrd="1" destOrd="0" presId="urn:microsoft.com/office/officeart/2005/8/layout/hierarchy4"/>
    <dgm:cxn modelId="{012768EE-569B-4F1B-8909-B36C8ECE08B8}" type="presParOf" srcId="{4A13307E-FFD0-4E1E-81AC-3F2D64BDC87F}" destId="{B839AB83-44A6-4CC9-B555-517BAB187FA8}" srcOrd="2" destOrd="0" presId="urn:microsoft.com/office/officeart/2005/8/layout/hierarchy4"/>
    <dgm:cxn modelId="{60855445-23A0-42E6-9F2B-3474D7EEA445}" type="presParOf" srcId="{B839AB83-44A6-4CC9-B555-517BAB187FA8}" destId="{600254C8-982F-4376-9B59-0B74D6D22E4C}" srcOrd="0" destOrd="0" presId="urn:microsoft.com/office/officeart/2005/8/layout/hierarchy4"/>
    <dgm:cxn modelId="{49609BF8-8D53-4A3E-9A47-42C4DF3594C8}" type="presParOf" srcId="{B839AB83-44A6-4CC9-B555-517BAB187FA8}" destId="{23B45859-30D3-4ACB-B1EB-8E189250C9A2}" srcOrd="1" destOrd="0" presId="urn:microsoft.com/office/officeart/2005/8/layout/hierarchy4"/>
    <dgm:cxn modelId="{FD056D9E-DB89-4A3B-A724-7221C5D1F334}" type="presParOf" srcId="{4A13307E-FFD0-4E1E-81AC-3F2D64BDC87F}" destId="{96A02C1E-A3A9-49BE-98F2-E78C797B071E}" srcOrd="3" destOrd="0" presId="urn:microsoft.com/office/officeart/2005/8/layout/hierarchy4"/>
    <dgm:cxn modelId="{B21B8B6B-1504-450B-9F90-FC64D7847CD9}" type="presParOf" srcId="{4A13307E-FFD0-4E1E-81AC-3F2D64BDC87F}" destId="{F9254179-B1E1-45A5-A5EA-1CF9DB30C879}" srcOrd="4" destOrd="0" presId="urn:microsoft.com/office/officeart/2005/8/layout/hierarchy4"/>
    <dgm:cxn modelId="{972E8E4E-541C-4C26-8524-DDA312F23114}" type="presParOf" srcId="{F9254179-B1E1-45A5-A5EA-1CF9DB30C879}" destId="{31CB7503-FD39-4AF8-840A-1F710E9A0554}" srcOrd="0" destOrd="0" presId="urn:microsoft.com/office/officeart/2005/8/layout/hierarchy4"/>
    <dgm:cxn modelId="{90B5B791-160D-4723-B610-C225DD7B3DBF}" type="presParOf" srcId="{F9254179-B1E1-45A5-A5EA-1CF9DB30C879}" destId="{A7A70F13-9C68-46AE-8D34-4E193352CDD1}" srcOrd="1" destOrd="0" presId="urn:microsoft.com/office/officeart/2005/8/layout/hierarchy4"/>
    <dgm:cxn modelId="{7408F2D1-06AA-4DC3-AB2C-86AB52EFF8EE}" type="presParOf" srcId="{4A13307E-FFD0-4E1E-81AC-3F2D64BDC87F}" destId="{EE834442-AC6C-40FC-ACD1-2F95678C8CF9}" srcOrd="5" destOrd="0" presId="urn:microsoft.com/office/officeart/2005/8/layout/hierarchy4"/>
    <dgm:cxn modelId="{C753D1E1-976D-456D-8797-A43FFC7FADA7}" type="presParOf" srcId="{4A13307E-FFD0-4E1E-81AC-3F2D64BDC87F}" destId="{2A0F185E-D15D-43E1-8DDB-737B9ADACD7E}" srcOrd="6" destOrd="0" presId="urn:microsoft.com/office/officeart/2005/8/layout/hierarchy4"/>
    <dgm:cxn modelId="{9D4CAAA0-77E5-43C7-A4FC-0419C10BAB49}" type="presParOf" srcId="{2A0F185E-D15D-43E1-8DDB-737B9ADACD7E}" destId="{2ED3F098-907E-4B83-AF8B-8986B2CFBDFB}" srcOrd="0" destOrd="0" presId="urn:microsoft.com/office/officeart/2005/8/layout/hierarchy4"/>
    <dgm:cxn modelId="{65A258E1-9B02-48E8-BB24-0D8B63EE307A}" type="presParOf" srcId="{2A0F185E-D15D-43E1-8DDB-737B9ADACD7E}" destId="{9E4B57D6-E53E-494F-BC7B-F62FCB6C7A4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249BB7-F003-431E-BA26-55DBB402038B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pPr rtl="1"/>
          <a:endParaRPr lang="fa-IR"/>
        </a:p>
      </dgm:t>
    </dgm:pt>
    <dgm:pt modelId="{C0C3246C-136D-4A53-B773-34E52A072826}">
      <dgm:prSet phldrT="[Text]" custT="1"/>
      <dgm:spPr/>
      <dgm:t>
        <a:bodyPr/>
        <a:lstStyle/>
        <a:p>
          <a:pPr algn="r" rtl="1"/>
          <a:r>
            <a:rPr lang="fa-IR" sz="2000" smtClean="0">
              <a:cs typeface="B Titr" pitchFamily="2" charset="-78"/>
            </a:rPr>
            <a:t>وضعیت آب و هوا</a:t>
          </a:r>
          <a:endParaRPr lang="fa-IR" sz="2000">
            <a:cs typeface="B Titr" pitchFamily="2" charset="-78"/>
          </a:endParaRPr>
        </a:p>
      </dgm:t>
    </dgm:pt>
    <dgm:pt modelId="{C1981949-687D-4D7F-AA4D-BB0E77A99F4C}" type="parTrans" cxnId="{F6F51400-05F7-4A78-900E-98A6A62995B7}">
      <dgm:prSet/>
      <dgm:spPr/>
      <dgm:t>
        <a:bodyPr/>
        <a:lstStyle/>
        <a:p>
          <a:pPr algn="r" rtl="1"/>
          <a:endParaRPr lang="fa-IR" sz="2000">
            <a:cs typeface="B Titr" pitchFamily="2" charset="-78"/>
          </a:endParaRPr>
        </a:p>
      </dgm:t>
    </dgm:pt>
    <dgm:pt modelId="{B9DB8DFF-1E56-4C8E-A9B1-960DE26B6900}" type="sibTrans" cxnId="{F6F51400-05F7-4A78-900E-98A6A62995B7}">
      <dgm:prSet/>
      <dgm:spPr/>
      <dgm:t>
        <a:bodyPr/>
        <a:lstStyle/>
        <a:p>
          <a:pPr algn="r" rtl="1"/>
          <a:endParaRPr lang="fa-IR" sz="2000">
            <a:cs typeface="B Titr" pitchFamily="2" charset="-78"/>
          </a:endParaRPr>
        </a:p>
      </dgm:t>
    </dgm:pt>
    <dgm:pt modelId="{165B56F7-53B4-4175-836E-ADB51933503C}">
      <dgm:prSet custT="1"/>
      <dgm:spPr/>
      <dgm:t>
        <a:bodyPr/>
        <a:lstStyle/>
        <a:p>
          <a:pPr algn="r" rtl="1"/>
          <a:r>
            <a:rPr lang="fa-IR" sz="2000" smtClean="0">
              <a:cs typeface="B Titr" pitchFamily="2" charset="-78"/>
            </a:rPr>
            <a:t>تیتر اخبار </a:t>
          </a:r>
          <a:endParaRPr lang="fa-IR" sz="2000" dirty="0" smtClean="0">
            <a:cs typeface="B Titr" pitchFamily="2" charset="-78"/>
          </a:endParaRPr>
        </a:p>
      </dgm:t>
    </dgm:pt>
    <dgm:pt modelId="{80EE37D1-A947-4AE8-BF6D-65351DB88836}" type="parTrans" cxnId="{B203929F-AFC0-4235-A9A9-3F87B3755751}">
      <dgm:prSet/>
      <dgm:spPr/>
      <dgm:t>
        <a:bodyPr/>
        <a:lstStyle/>
        <a:p>
          <a:pPr algn="r" rtl="1"/>
          <a:endParaRPr lang="fa-IR" sz="2000">
            <a:cs typeface="B Titr" pitchFamily="2" charset="-78"/>
          </a:endParaRPr>
        </a:p>
      </dgm:t>
    </dgm:pt>
    <dgm:pt modelId="{BF6A0E37-8BA2-4D8B-9EBD-F86A13BC6CDB}" type="sibTrans" cxnId="{B203929F-AFC0-4235-A9A9-3F87B3755751}">
      <dgm:prSet/>
      <dgm:spPr/>
      <dgm:t>
        <a:bodyPr/>
        <a:lstStyle/>
        <a:p>
          <a:pPr algn="r" rtl="1"/>
          <a:endParaRPr lang="fa-IR" sz="2000">
            <a:cs typeface="B Titr" pitchFamily="2" charset="-78"/>
          </a:endParaRPr>
        </a:p>
      </dgm:t>
    </dgm:pt>
    <dgm:pt modelId="{2E0B2DC0-F717-42D5-879B-F10DD010C4EE}">
      <dgm:prSet custT="1"/>
      <dgm:spPr/>
      <dgm:t>
        <a:bodyPr/>
        <a:lstStyle/>
        <a:p>
          <a:pPr algn="r" rtl="1"/>
          <a:r>
            <a:rPr lang="fa-IR" sz="2000" smtClean="0">
              <a:cs typeface="B Titr" pitchFamily="2" charset="-78"/>
            </a:rPr>
            <a:t>اطلاعات بانک و بورس</a:t>
          </a:r>
        </a:p>
      </dgm:t>
    </dgm:pt>
    <dgm:pt modelId="{33BC7496-2651-4174-95E4-0075D168A427}" type="parTrans" cxnId="{A152DAB7-8731-4839-949C-2DC64DAEE975}">
      <dgm:prSet/>
      <dgm:spPr/>
      <dgm:t>
        <a:bodyPr/>
        <a:lstStyle/>
        <a:p>
          <a:pPr algn="r" rtl="1"/>
          <a:endParaRPr lang="fa-IR" sz="2000">
            <a:cs typeface="B Titr" pitchFamily="2" charset="-78"/>
          </a:endParaRPr>
        </a:p>
      </dgm:t>
    </dgm:pt>
    <dgm:pt modelId="{63951030-09F2-4FB6-B084-55BEBBA2FA62}" type="sibTrans" cxnId="{A152DAB7-8731-4839-949C-2DC64DAEE975}">
      <dgm:prSet/>
      <dgm:spPr/>
      <dgm:t>
        <a:bodyPr/>
        <a:lstStyle/>
        <a:p>
          <a:pPr algn="r" rtl="1"/>
          <a:endParaRPr lang="fa-IR" sz="2000">
            <a:cs typeface="B Titr" pitchFamily="2" charset="-78"/>
          </a:endParaRPr>
        </a:p>
      </dgm:t>
    </dgm:pt>
    <dgm:pt modelId="{45BDB293-64EF-4F98-821C-214A32A3B09F}">
      <dgm:prSet custT="1"/>
      <dgm:spPr/>
      <dgm:t>
        <a:bodyPr/>
        <a:lstStyle/>
        <a:p>
          <a:pPr algn="r" rtl="1"/>
          <a:r>
            <a:rPr lang="fa-IR" sz="2000" smtClean="0">
              <a:cs typeface="B Titr" pitchFamily="2" charset="-78"/>
            </a:rPr>
            <a:t>تهیه بلیط </a:t>
          </a:r>
          <a:endParaRPr lang="fa-IR" sz="2000" dirty="0" smtClean="0">
            <a:cs typeface="B Titr" pitchFamily="2" charset="-78"/>
          </a:endParaRPr>
        </a:p>
      </dgm:t>
    </dgm:pt>
    <dgm:pt modelId="{766E00D2-3FC9-4FAD-B88C-2B19DB34A658}" type="parTrans" cxnId="{0503FB87-B03B-49FB-9100-30342445F414}">
      <dgm:prSet/>
      <dgm:spPr/>
      <dgm:t>
        <a:bodyPr/>
        <a:lstStyle/>
        <a:p>
          <a:pPr algn="r" rtl="1"/>
          <a:endParaRPr lang="fa-IR" sz="2000">
            <a:cs typeface="B Titr" pitchFamily="2" charset="-78"/>
          </a:endParaRPr>
        </a:p>
      </dgm:t>
    </dgm:pt>
    <dgm:pt modelId="{897E261D-9438-4EC0-AF2B-C72A93F93A91}" type="sibTrans" cxnId="{0503FB87-B03B-49FB-9100-30342445F414}">
      <dgm:prSet/>
      <dgm:spPr/>
      <dgm:t>
        <a:bodyPr/>
        <a:lstStyle/>
        <a:p>
          <a:pPr algn="r" rtl="1"/>
          <a:endParaRPr lang="fa-IR" sz="2000">
            <a:cs typeface="B Titr" pitchFamily="2" charset="-78"/>
          </a:endParaRPr>
        </a:p>
      </dgm:t>
    </dgm:pt>
    <dgm:pt modelId="{5286DDB4-047E-4E11-8374-E7562A804024}">
      <dgm:prSet custT="1"/>
      <dgm:spPr/>
      <dgm:t>
        <a:bodyPr/>
        <a:lstStyle/>
        <a:p>
          <a:pPr algn="r" rtl="1"/>
          <a:r>
            <a:rPr lang="fa-IR" sz="2000" smtClean="0">
              <a:cs typeface="B Titr" pitchFamily="2" charset="-78"/>
            </a:rPr>
            <a:t>موتورهای جستجو</a:t>
          </a:r>
          <a:endParaRPr lang="fa-IR" sz="2000" dirty="0" smtClean="0">
            <a:cs typeface="B Titr" pitchFamily="2" charset="-78"/>
          </a:endParaRPr>
        </a:p>
      </dgm:t>
    </dgm:pt>
    <dgm:pt modelId="{B9D3D996-77E5-4FEE-AEAF-0A749614196C}" type="parTrans" cxnId="{EC000786-7E82-441B-92EB-BCD8C231220D}">
      <dgm:prSet/>
      <dgm:spPr/>
      <dgm:t>
        <a:bodyPr/>
        <a:lstStyle/>
        <a:p>
          <a:pPr algn="r" rtl="1"/>
          <a:endParaRPr lang="fa-IR" sz="2000">
            <a:cs typeface="B Titr" pitchFamily="2" charset="-78"/>
          </a:endParaRPr>
        </a:p>
      </dgm:t>
    </dgm:pt>
    <dgm:pt modelId="{08D9A455-7C56-4CEC-8A64-7D979A68B33A}" type="sibTrans" cxnId="{EC000786-7E82-441B-92EB-BCD8C231220D}">
      <dgm:prSet/>
      <dgm:spPr/>
      <dgm:t>
        <a:bodyPr/>
        <a:lstStyle/>
        <a:p>
          <a:pPr algn="r" rtl="1"/>
          <a:endParaRPr lang="fa-IR" sz="2000">
            <a:cs typeface="B Titr" pitchFamily="2" charset="-78"/>
          </a:endParaRPr>
        </a:p>
      </dgm:t>
    </dgm:pt>
    <dgm:pt modelId="{CE702485-B13D-417B-9788-108000BCC0E8}">
      <dgm:prSet custT="1"/>
      <dgm:spPr/>
      <dgm:t>
        <a:bodyPr/>
        <a:lstStyle/>
        <a:p>
          <a:pPr algn="r" rtl="1"/>
          <a:r>
            <a:rPr lang="fa-IR" sz="2000" smtClean="0">
              <a:cs typeface="B Titr" pitchFamily="2" charset="-78"/>
            </a:rPr>
            <a:t>تبدیل واحدها (فیزیک, شیمی,..)</a:t>
          </a:r>
          <a:endParaRPr lang="fa-IR" sz="2000" dirty="0" smtClean="0">
            <a:cs typeface="B Titr" pitchFamily="2" charset="-78"/>
          </a:endParaRPr>
        </a:p>
      </dgm:t>
    </dgm:pt>
    <dgm:pt modelId="{9241709E-A7B6-4B0D-9DC3-0440E41FF5F9}" type="parTrans" cxnId="{5005CDC0-B282-4482-A34B-27C69397951F}">
      <dgm:prSet/>
      <dgm:spPr/>
      <dgm:t>
        <a:bodyPr/>
        <a:lstStyle/>
        <a:p>
          <a:pPr algn="r" rtl="1"/>
          <a:endParaRPr lang="fa-IR" sz="2000">
            <a:cs typeface="B Titr" pitchFamily="2" charset="-78"/>
          </a:endParaRPr>
        </a:p>
      </dgm:t>
    </dgm:pt>
    <dgm:pt modelId="{B380B8C3-8B43-4533-B86B-83A76F939FDB}" type="sibTrans" cxnId="{5005CDC0-B282-4482-A34B-27C69397951F}">
      <dgm:prSet/>
      <dgm:spPr/>
      <dgm:t>
        <a:bodyPr/>
        <a:lstStyle/>
        <a:p>
          <a:pPr algn="r" rtl="1"/>
          <a:endParaRPr lang="fa-IR" sz="2000">
            <a:cs typeface="B Titr" pitchFamily="2" charset="-78"/>
          </a:endParaRPr>
        </a:p>
      </dgm:t>
    </dgm:pt>
    <dgm:pt modelId="{92DA75F3-C962-4EDA-BE4F-D54905E937D6}">
      <dgm:prSet custT="1"/>
      <dgm:spPr/>
      <dgm:t>
        <a:bodyPr/>
        <a:lstStyle/>
        <a:p>
          <a:pPr algn="r" rtl="1"/>
          <a:r>
            <a:rPr lang="fa-IR" sz="2000" smtClean="0">
              <a:cs typeface="B Titr" pitchFamily="2" charset="-78"/>
            </a:rPr>
            <a:t>اعلام قیمت اجناس </a:t>
          </a:r>
          <a:endParaRPr lang="en-US" sz="2000" dirty="0" smtClean="0">
            <a:cs typeface="B Titr" pitchFamily="2" charset="-78"/>
          </a:endParaRPr>
        </a:p>
      </dgm:t>
    </dgm:pt>
    <dgm:pt modelId="{E0A9E4CF-1A4A-4BAF-A75C-961AC4AED12B}" type="parTrans" cxnId="{8CBAE366-4686-41D1-9CEB-26D0C04A6CFD}">
      <dgm:prSet/>
      <dgm:spPr/>
      <dgm:t>
        <a:bodyPr/>
        <a:lstStyle/>
        <a:p>
          <a:pPr algn="r" rtl="1"/>
          <a:endParaRPr lang="fa-IR" sz="2000">
            <a:cs typeface="B Titr" pitchFamily="2" charset="-78"/>
          </a:endParaRPr>
        </a:p>
      </dgm:t>
    </dgm:pt>
    <dgm:pt modelId="{0AAB282C-A6B5-4AF9-974C-D8B867E31203}" type="sibTrans" cxnId="{8CBAE366-4686-41D1-9CEB-26D0C04A6CFD}">
      <dgm:prSet/>
      <dgm:spPr/>
      <dgm:t>
        <a:bodyPr/>
        <a:lstStyle/>
        <a:p>
          <a:pPr algn="r" rtl="1"/>
          <a:endParaRPr lang="fa-IR" sz="2000">
            <a:cs typeface="B Titr" pitchFamily="2" charset="-78"/>
          </a:endParaRPr>
        </a:p>
      </dgm:t>
    </dgm:pt>
    <dgm:pt modelId="{B71A868F-C2FE-47B5-A810-6D233D5C6DD6}" type="pres">
      <dgm:prSet presAssocID="{CA249BB7-F003-431E-BA26-55DBB40203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AF7A492-42DE-4D46-B36A-695B920F267F}" type="pres">
      <dgm:prSet presAssocID="{C0C3246C-136D-4A53-B773-34E52A072826}" presName="parentLin" presStyleCnt="0"/>
      <dgm:spPr/>
    </dgm:pt>
    <dgm:pt modelId="{7703E51E-927C-47A3-92A4-5C2FA81B0A75}" type="pres">
      <dgm:prSet presAssocID="{C0C3246C-136D-4A53-B773-34E52A072826}" presName="parentLeftMargin" presStyleLbl="node1" presStyleIdx="0" presStyleCnt="7"/>
      <dgm:spPr/>
      <dgm:t>
        <a:bodyPr/>
        <a:lstStyle/>
        <a:p>
          <a:pPr rtl="1"/>
          <a:endParaRPr lang="fa-IR"/>
        </a:p>
      </dgm:t>
    </dgm:pt>
    <dgm:pt modelId="{F4C2B8F2-AE46-47C8-8B57-0C20CD5B392A}" type="pres">
      <dgm:prSet presAssocID="{C0C3246C-136D-4A53-B773-34E52A07282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138EDD1-1ADA-43B7-9E5D-C9E27FBAC84B}" type="pres">
      <dgm:prSet presAssocID="{C0C3246C-136D-4A53-B773-34E52A072826}" presName="negativeSpace" presStyleCnt="0"/>
      <dgm:spPr/>
    </dgm:pt>
    <dgm:pt modelId="{E5E42268-2BCE-4DE5-8C38-E03601C0B176}" type="pres">
      <dgm:prSet presAssocID="{C0C3246C-136D-4A53-B773-34E52A072826}" presName="childText" presStyleLbl="conFgAcc1" presStyleIdx="0" presStyleCnt="7">
        <dgm:presLayoutVars>
          <dgm:bulletEnabled val="1"/>
        </dgm:presLayoutVars>
      </dgm:prSet>
      <dgm:spPr/>
    </dgm:pt>
    <dgm:pt modelId="{682EF7F4-EF2C-4A94-864F-FEBAB1E62A5B}" type="pres">
      <dgm:prSet presAssocID="{B9DB8DFF-1E56-4C8E-A9B1-960DE26B6900}" presName="spaceBetweenRectangles" presStyleCnt="0"/>
      <dgm:spPr/>
    </dgm:pt>
    <dgm:pt modelId="{20C9435D-10BD-49FE-871B-D7C94C8D533B}" type="pres">
      <dgm:prSet presAssocID="{165B56F7-53B4-4175-836E-ADB51933503C}" presName="parentLin" presStyleCnt="0"/>
      <dgm:spPr/>
    </dgm:pt>
    <dgm:pt modelId="{CFDFF060-A6C3-485A-907E-78A640B3A67A}" type="pres">
      <dgm:prSet presAssocID="{165B56F7-53B4-4175-836E-ADB51933503C}" presName="parentLeftMargin" presStyleLbl="node1" presStyleIdx="0" presStyleCnt="7"/>
      <dgm:spPr/>
      <dgm:t>
        <a:bodyPr/>
        <a:lstStyle/>
        <a:p>
          <a:pPr rtl="1"/>
          <a:endParaRPr lang="fa-IR"/>
        </a:p>
      </dgm:t>
    </dgm:pt>
    <dgm:pt modelId="{8CA4D792-C080-433A-AAD6-C6E61E5E935C}" type="pres">
      <dgm:prSet presAssocID="{165B56F7-53B4-4175-836E-ADB51933503C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6C76CDE-B3AF-4ADB-8E1F-081C33FE92C3}" type="pres">
      <dgm:prSet presAssocID="{165B56F7-53B4-4175-836E-ADB51933503C}" presName="negativeSpace" presStyleCnt="0"/>
      <dgm:spPr/>
    </dgm:pt>
    <dgm:pt modelId="{9CB838A5-2D1D-496D-82D4-6F0E3C1D83D0}" type="pres">
      <dgm:prSet presAssocID="{165B56F7-53B4-4175-836E-ADB51933503C}" presName="childText" presStyleLbl="conFgAcc1" presStyleIdx="1" presStyleCnt="7">
        <dgm:presLayoutVars>
          <dgm:bulletEnabled val="1"/>
        </dgm:presLayoutVars>
      </dgm:prSet>
      <dgm:spPr/>
    </dgm:pt>
    <dgm:pt modelId="{F5E3E3DB-FCBC-4D5A-8D4B-01E0A577E737}" type="pres">
      <dgm:prSet presAssocID="{BF6A0E37-8BA2-4D8B-9EBD-F86A13BC6CDB}" presName="spaceBetweenRectangles" presStyleCnt="0"/>
      <dgm:spPr/>
    </dgm:pt>
    <dgm:pt modelId="{E5D19DE9-9F53-4787-A179-6EE79459BCA7}" type="pres">
      <dgm:prSet presAssocID="{2E0B2DC0-F717-42D5-879B-F10DD010C4EE}" presName="parentLin" presStyleCnt="0"/>
      <dgm:spPr/>
    </dgm:pt>
    <dgm:pt modelId="{B61CE382-7E4C-4488-831E-BFCA7ADBF642}" type="pres">
      <dgm:prSet presAssocID="{2E0B2DC0-F717-42D5-879B-F10DD010C4EE}" presName="parentLeftMargin" presStyleLbl="node1" presStyleIdx="1" presStyleCnt="7"/>
      <dgm:spPr/>
      <dgm:t>
        <a:bodyPr/>
        <a:lstStyle/>
        <a:p>
          <a:pPr rtl="1"/>
          <a:endParaRPr lang="fa-IR"/>
        </a:p>
      </dgm:t>
    </dgm:pt>
    <dgm:pt modelId="{C20755A5-E15A-44C7-BAA1-F452A4619D1C}" type="pres">
      <dgm:prSet presAssocID="{2E0B2DC0-F717-42D5-879B-F10DD010C4EE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F18A1C4-4B9F-457A-A75B-9CDB43288EEA}" type="pres">
      <dgm:prSet presAssocID="{2E0B2DC0-F717-42D5-879B-F10DD010C4EE}" presName="negativeSpace" presStyleCnt="0"/>
      <dgm:spPr/>
    </dgm:pt>
    <dgm:pt modelId="{53CEB853-97F1-4B31-B273-573C0D6DE4F2}" type="pres">
      <dgm:prSet presAssocID="{2E0B2DC0-F717-42D5-879B-F10DD010C4EE}" presName="childText" presStyleLbl="conFgAcc1" presStyleIdx="2" presStyleCnt="7">
        <dgm:presLayoutVars>
          <dgm:bulletEnabled val="1"/>
        </dgm:presLayoutVars>
      </dgm:prSet>
      <dgm:spPr/>
    </dgm:pt>
    <dgm:pt modelId="{C720754D-5179-4436-8788-C1B9668617C7}" type="pres">
      <dgm:prSet presAssocID="{63951030-09F2-4FB6-B084-55BEBBA2FA62}" presName="spaceBetweenRectangles" presStyleCnt="0"/>
      <dgm:spPr/>
    </dgm:pt>
    <dgm:pt modelId="{6EF7DCD0-AB49-4CE7-B24B-7E09DD570855}" type="pres">
      <dgm:prSet presAssocID="{45BDB293-64EF-4F98-821C-214A32A3B09F}" presName="parentLin" presStyleCnt="0"/>
      <dgm:spPr/>
    </dgm:pt>
    <dgm:pt modelId="{70884CD2-8757-4595-BAC2-15C16B445161}" type="pres">
      <dgm:prSet presAssocID="{45BDB293-64EF-4F98-821C-214A32A3B09F}" presName="parentLeftMargin" presStyleLbl="node1" presStyleIdx="2" presStyleCnt="7"/>
      <dgm:spPr/>
      <dgm:t>
        <a:bodyPr/>
        <a:lstStyle/>
        <a:p>
          <a:pPr rtl="1"/>
          <a:endParaRPr lang="fa-IR"/>
        </a:p>
      </dgm:t>
    </dgm:pt>
    <dgm:pt modelId="{AF42EE2B-A92F-42AA-97E9-5DEDA26C20C9}" type="pres">
      <dgm:prSet presAssocID="{45BDB293-64EF-4F98-821C-214A32A3B09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F938887-8A39-44AD-B398-C8F6EA6F6C1D}" type="pres">
      <dgm:prSet presAssocID="{45BDB293-64EF-4F98-821C-214A32A3B09F}" presName="negativeSpace" presStyleCnt="0"/>
      <dgm:spPr/>
    </dgm:pt>
    <dgm:pt modelId="{BA20914C-35C1-45AE-ADED-F314D10D6D70}" type="pres">
      <dgm:prSet presAssocID="{45BDB293-64EF-4F98-821C-214A32A3B09F}" presName="childText" presStyleLbl="conFgAcc1" presStyleIdx="3" presStyleCnt="7">
        <dgm:presLayoutVars>
          <dgm:bulletEnabled val="1"/>
        </dgm:presLayoutVars>
      </dgm:prSet>
      <dgm:spPr/>
    </dgm:pt>
    <dgm:pt modelId="{A26B2950-5ED0-495A-9C08-A10620DEBA62}" type="pres">
      <dgm:prSet presAssocID="{897E261D-9438-4EC0-AF2B-C72A93F93A91}" presName="spaceBetweenRectangles" presStyleCnt="0"/>
      <dgm:spPr/>
    </dgm:pt>
    <dgm:pt modelId="{5067AA92-5E2B-4F36-A063-E0F79C1A2EED}" type="pres">
      <dgm:prSet presAssocID="{5286DDB4-047E-4E11-8374-E7562A804024}" presName="parentLin" presStyleCnt="0"/>
      <dgm:spPr/>
    </dgm:pt>
    <dgm:pt modelId="{6981B967-9E84-4C6E-8AD1-83FF01BACBEB}" type="pres">
      <dgm:prSet presAssocID="{5286DDB4-047E-4E11-8374-E7562A804024}" presName="parentLeftMargin" presStyleLbl="node1" presStyleIdx="3" presStyleCnt="7"/>
      <dgm:spPr/>
      <dgm:t>
        <a:bodyPr/>
        <a:lstStyle/>
        <a:p>
          <a:pPr rtl="1"/>
          <a:endParaRPr lang="fa-IR"/>
        </a:p>
      </dgm:t>
    </dgm:pt>
    <dgm:pt modelId="{29AE26DE-1F4C-4A1B-BF32-9E21C2508C33}" type="pres">
      <dgm:prSet presAssocID="{5286DDB4-047E-4E11-8374-E7562A804024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8652A4F-F59E-4783-934C-020B4D94C155}" type="pres">
      <dgm:prSet presAssocID="{5286DDB4-047E-4E11-8374-E7562A804024}" presName="negativeSpace" presStyleCnt="0"/>
      <dgm:spPr/>
    </dgm:pt>
    <dgm:pt modelId="{B05DFB70-859F-44CB-AFC3-49898DE2A84D}" type="pres">
      <dgm:prSet presAssocID="{5286DDB4-047E-4E11-8374-E7562A804024}" presName="childText" presStyleLbl="conFgAcc1" presStyleIdx="4" presStyleCnt="7">
        <dgm:presLayoutVars>
          <dgm:bulletEnabled val="1"/>
        </dgm:presLayoutVars>
      </dgm:prSet>
      <dgm:spPr/>
    </dgm:pt>
    <dgm:pt modelId="{81D65054-3861-46F6-80DC-FB2F2261CE2A}" type="pres">
      <dgm:prSet presAssocID="{08D9A455-7C56-4CEC-8A64-7D979A68B33A}" presName="spaceBetweenRectangles" presStyleCnt="0"/>
      <dgm:spPr/>
    </dgm:pt>
    <dgm:pt modelId="{8277471C-83A7-4B8E-9709-47843CC83A15}" type="pres">
      <dgm:prSet presAssocID="{CE702485-B13D-417B-9788-108000BCC0E8}" presName="parentLin" presStyleCnt="0"/>
      <dgm:spPr/>
    </dgm:pt>
    <dgm:pt modelId="{CE8C6FFF-BFCC-489C-B816-CEAF9C9033A0}" type="pres">
      <dgm:prSet presAssocID="{CE702485-B13D-417B-9788-108000BCC0E8}" presName="parentLeftMargin" presStyleLbl="node1" presStyleIdx="4" presStyleCnt="7"/>
      <dgm:spPr/>
      <dgm:t>
        <a:bodyPr/>
        <a:lstStyle/>
        <a:p>
          <a:pPr rtl="1"/>
          <a:endParaRPr lang="fa-IR"/>
        </a:p>
      </dgm:t>
    </dgm:pt>
    <dgm:pt modelId="{8EBC3E5A-F51C-43F5-9496-386B8DDF30B4}" type="pres">
      <dgm:prSet presAssocID="{CE702485-B13D-417B-9788-108000BCC0E8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7D91527-FEF1-455B-A605-79A080798D16}" type="pres">
      <dgm:prSet presAssocID="{CE702485-B13D-417B-9788-108000BCC0E8}" presName="negativeSpace" presStyleCnt="0"/>
      <dgm:spPr/>
    </dgm:pt>
    <dgm:pt modelId="{8CD59E1F-09AF-44C1-98AB-21457325E99A}" type="pres">
      <dgm:prSet presAssocID="{CE702485-B13D-417B-9788-108000BCC0E8}" presName="childText" presStyleLbl="conFgAcc1" presStyleIdx="5" presStyleCnt="7">
        <dgm:presLayoutVars>
          <dgm:bulletEnabled val="1"/>
        </dgm:presLayoutVars>
      </dgm:prSet>
      <dgm:spPr/>
    </dgm:pt>
    <dgm:pt modelId="{90B201AB-8D26-4832-9766-1FEFE8C328B7}" type="pres">
      <dgm:prSet presAssocID="{B380B8C3-8B43-4533-B86B-83A76F939FDB}" presName="spaceBetweenRectangles" presStyleCnt="0"/>
      <dgm:spPr/>
    </dgm:pt>
    <dgm:pt modelId="{7032D650-BC79-4ACB-9370-6CDB6CD85B4D}" type="pres">
      <dgm:prSet presAssocID="{92DA75F3-C962-4EDA-BE4F-D54905E937D6}" presName="parentLin" presStyleCnt="0"/>
      <dgm:spPr/>
    </dgm:pt>
    <dgm:pt modelId="{6832DC35-26F6-41F0-A2F4-EE2400BFF0F4}" type="pres">
      <dgm:prSet presAssocID="{92DA75F3-C962-4EDA-BE4F-D54905E937D6}" presName="parentLeftMargin" presStyleLbl="node1" presStyleIdx="5" presStyleCnt="7"/>
      <dgm:spPr/>
      <dgm:t>
        <a:bodyPr/>
        <a:lstStyle/>
        <a:p>
          <a:pPr rtl="1"/>
          <a:endParaRPr lang="fa-IR"/>
        </a:p>
      </dgm:t>
    </dgm:pt>
    <dgm:pt modelId="{44B8641E-6712-413D-A4EA-6719B92B6B88}" type="pres">
      <dgm:prSet presAssocID="{92DA75F3-C962-4EDA-BE4F-D54905E937D6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382BBBB-654D-4EB6-B9B9-CB32D67F13CD}" type="pres">
      <dgm:prSet presAssocID="{92DA75F3-C962-4EDA-BE4F-D54905E937D6}" presName="negativeSpace" presStyleCnt="0"/>
      <dgm:spPr/>
    </dgm:pt>
    <dgm:pt modelId="{D6C2C175-10A8-4A6D-B60D-88F75FB6E659}" type="pres">
      <dgm:prSet presAssocID="{92DA75F3-C962-4EDA-BE4F-D54905E937D6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8CBAE366-4686-41D1-9CEB-26D0C04A6CFD}" srcId="{CA249BB7-F003-431E-BA26-55DBB402038B}" destId="{92DA75F3-C962-4EDA-BE4F-D54905E937D6}" srcOrd="6" destOrd="0" parTransId="{E0A9E4CF-1A4A-4BAF-A75C-961AC4AED12B}" sibTransId="{0AAB282C-A6B5-4AF9-974C-D8B867E31203}"/>
    <dgm:cxn modelId="{E7C63C8F-7998-44D7-BF4F-124364234DF6}" type="presOf" srcId="{C0C3246C-136D-4A53-B773-34E52A072826}" destId="{F4C2B8F2-AE46-47C8-8B57-0C20CD5B392A}" srcOrd="1" destOrd="0" presId="urn:microsoft.com/office/officeart/2005/8/layout/list1"/>
    <dgm:cxn modelId="{72B50E47-F5D4-4C3E-9EFD-99164BA246A5}" type="presOf" srcId="{92DA75F3-C962-4EDA-BE4F-D54905E937D6}" destId="{44B8641E-6712-413D-A4EA-6719B92B6B88}" srcOrd="1" destOrd="0" presId="urn:microsoft.com/office/officeart/2005/8/layout/list1"/>
    <dgm:cxn modelId="{75813273-09A7-434C-B254-98F4C535B56B}" type="presOf" srcId="{165B56F7-53B4-4175-836E-ADB51933503C}" destId="{8CA4D792-C080-433A-AAD6-C6E61E5E935C}" srcOrd="1" destOrd="0" presId="urn:microsoft.com/office/officeart/2005/8/layout/list1"/>
    <dgm:cxn modelId="{8666C2FE-E21A-49D8-B7A8-08DDD4D0240D}" type="presOf" srcId="{165B56F7-53B4-4175-836E-ADB51933503C}" destId="{CFDFF060-A6C3-485A-907E-78A640B3A67A}" srcOrd="0" destOrd="0" presId="urn:microsoft.com/office/officeart/2005/8/layout/list1"/>
    <dgm:cxn modelId="{4BB959DB-3AA8-4312-942F-16C4E4FA8C17}" type="presOf" srcId="{2E0B2DC0-F717-42D5-879B-F10DD010C4EE}" destId="{B61CE382-7E4C-4488-831E-BFCA7ADBF642}" srcOrd="0" destOrd="0" presId="urn:microsoft.com/office/officeart/2005/8/layout/list1"/>
    <dgm:cxn modelId="{B203929F-AFC0-4235-A9A9-3F87B3755751}" srcId="{CA249BB7-F003-431E-BA26-55DBB402038B}" destId="{165B56F7-53B4-4175-836E-ADB51933503C}" srcOrd="1" destOrd="0" parTransId="{80EE37D1-A947-4AE8-BF6D-65351DB88836}" sibTransId="{BF6A0E37-8BA2-4D8B-9EBD-F86A13BC6CDB}"/>
    <dgm:cxn modelId="{871E4D85-F651-4539-B164-1874D3F72184}" type="presOf" srcId="{CA249BB7-F003-431E-BA26-55DBB402038B}" destId="{B71A868F-C2FE-47B5-A810-6D233D5C6DD6}" srcOrd="0" destOrd="0" presId="urn:microsoft.com/office/officeart/2005/8/layout/list1"/>
    <dgm:cxn modelId="{50FEF148-5DD2-4C61-ACF1-7FB3E07C0A3C}" type="presOf" srcId="{45BDB293-64EF-4F98-821C-214A32A3B09F}" destId="{AF42EE2B-A92F-42AA-97E9-5DEDA26C20C9}" srcOrd="1" destOrd="0" presId="urn:microsoft.com/office/officeart/2005/8/layout/list1"/>
    <dgm:cxn modelId="{5005CDC0-B282-4482-A34B-27C69397951F}" srcId="{CA249BB7-F003-431E-BA26-55DBB402038B}" destId="{CE702485-B13D-417B-9788-108000BCC0E8}" srcOrd="5" destOrd="0" parTransId="{9241709E-A7B6-4B0D-9DC3-0440E41FF5F9}" sibTransId="{B380B8C3-8B43-4533-B86B-83A76F939FDB}"/>
    <dgm:cxn modelId="{47C9FC95-6D3F-437F-938B-3581D4A930DB}" type="presOf" srcId="{92DA75F3-C962-4EDA-BE4F-D54905E937D6}" destId="{6832DC35-26F6-41F0-A2F4-EE2400BFF0F4}" srcOrd="0" destOrd="0" presId="urn:microsoft.com/office/officeart/2005/8/layout/list1"/>
    <dgm:cxn modelId="{C0476DDC-E23A-423B-B212-573169A6DBE1}" type="presOf" srcId="{CE702485-B13D-417B-9788-108000BCC0E8}" destId="{8EBC3E5A-F51C-43F5-9496-386B8DDF30B4}" srcOrd="1" destOrd="0" presId="urn:microsoft.com/office/officeart/2005/8/layout/list1"/>
    <dgm:cxn modelId="{EC000786-7E82-441B-92EB-BCD8C231220D}" srcId="{CA249BB7-F003-431E-BA26-55DBB402038B}" destId="{5286DDB4-047E-4E11-8374-E7562A804024}" srcOrd="4" destOrd="0" parTransId="{B9D3D996-77E5-4FEE-AEAF-0A749614196C}" sibTransId="{08D9A455-7C56-4CEC-8A64-7D979A68B33A}"/>
    <dgm:cxn modelId="{D0940282-6264-47FD-B78E-AC43CAC97043}" type="presOf" srcId="{5286DDB4-047E-4E11-8374-E7562A804024}" destId="{6981B967-9E84-4C6E-8AD1-83FF01BACBEB}" srcOrd="0" destOrd="0" presId="urn:microsoft.com/office/officeart/2005/8/layout/list1"/>
    <dgm:cxn modelId="{9DCD634A-85BF-41E9-A94F-DDA0E598CEB1}" type="presOf" srcId="{2E0B2DC0-F717-42D5-879B-F10DD010C4EE}" destId="{C20755A5-E15A-44C7-BAA1-F452A4619D1C}" srcOrd="1" destOrd="0" presId="urn:microsoft.com/office/officeart/2005/8/layout/list1"/>
    <dgm:cxn modelId="{D9BA1873-E250-4CA1-8D06-19168025E09A}" type="presOf" srcId="{C0C3246C-136D-4A53-B773-34E52A072826}" destId="{7703E51E-927C-47A3-92A4-5C2FA81B0A75}" srcOrd="0" destOrd="0" presId="urn:microsoft.com/office/officeart/2005/8/layout/list1"/>
    <dgm:cxn modelId="{F6F51400-05F7-4A78-900E-98A6A62995B7}" srcId="{CA249BB7-F003-431E-BA26-55DBB402038B}" destId="{C0C3246C-136D-4A53-B773-34E52A072826}" srcOrd="0" destOrd="0" parTransId="{C1981949-687D-4D7F-AA4D-BB0E77A99F4C}" sibTransId="{B9DB8DFF-1E56-4C8E-A9B1-960DE26B6900}"/>
    <dgm:cxn modelId="{0D9D36D5-A9B4-4707-8269-19FEBC7AFB11}" type="presOf" srcId="{CE702485-B13D-417B-9788-108000BCC0E8}" destId="{CE8C6FFF-BFCC-489C-B816-CEAF9C9033A0}" srcOrd="0" destOrd="0" presId="urn:microsoft.com/office/officeart/2005/8/layout/list1"/>
    <dgm:cxn modelId="{0503FB87-B03B-49FB-9100-30342445F414}" srcId="{CA249BB7-F003-431E-BA26-55DBB402038B}" destId="{45BDB293-64EF-4F98-821C-214A32A3B09F}" srcOrd="3" destOrd="0" parTransId="{766E00D2-3FC9-4FAD-B88C-2B19DB34A658}" sibTransId="{897E261D-9438-4EC0-AF2B-C72A93F93A91}"/>
    <dgm:cxn modelId="{D020803B-3D35-42A3-A6AA-96F4DAA9F04A}" type="presOf" srcId="{5286DDB4-047E-4E11-8374-E7562A804024}" destId="{29AE26DE-1F4C-4A1B-BF32-9E21C2508C33}" srcOrd="1" destOrd="0" presId="urn:microsoft.com/office/officeart/2005/8/layout/list1"/>
    <dgm:cxn modelId="{A152DAB7-8731-4839-949C-2DC64DAEE975}" srcId="{CA249BB7-F003-431E-BA26-55DBB402038B}" destId="{2E0B2DC0-F717-42D5-879B-F10DD010C4EE}" srcOrd="2" destOrd="0" parTransId="{33BC7496-2651-4174-95E4-0075D168A427}" sibTransId="{63951030-09F2-4FB6-B084-55BEBBA2FA62}"/>
    <dgm:cxn modelId="{17C6BF19-3AD9-4238-BD7C-029AB01242B1}" type="presOf" srcId="{45BDB293-64EF-4F98-821C-214A32A3B09F}" destId="{70884CD2-8757-4595-BAC2-15C16B445161}" srcOrd="0" destOrd="0" presId="urn:microsoft.com/office/officeart/2005/8/layout/list1"/>
    <dgm:cxn modelId="{0F693D7A-4A04-4F32-9DDD-6E12E66AB458}" type="presParOf" srcId="{B71A868F-C2FE-47B5-A810-6D233D5C6DD6}" destId="{CAF7A492-42DE-4D46-B36A-695B920F267F}" srcOrd="0" destOrd="0" presId="urn:microsoft.com/office/officeart/2005/8/layout/list1"/>
    <dgm:cxn modelId="{588A2754-B3CC-4128-ABF4-7A24385EEF3B}" type="presParOf" srcId="{CAF7A492-42DE-4D46-B36A-695B920F267F}" destId="{7703E51E-927C-47A3-92A4-5C2FA81B0A75}" srcOrd="0" destOrd="0" presId="urn:microsoft.com/office/officeart/2005/8/layout/list1"/>
    <dgm:cxn modelId="{908294DB-0DBA-48EE-9B6B-642C4D13F6A1}" type="presParOf" srcId="{CAF7A492-42DE-4D46-B36A-695B920F267F}" destId="{F4C2B8F2-AE46-47C8-8B57-0C20CD5B392A}" srcOrd="1" destOrd="0" presId="urn:microsoft.com/office/officeart/2005/8/layout/list1"/>
    <dgm:cxn modelId="{68929AE1-FD42-4F89-BE4D-AC54A8E3D933}" type="presParOf" srcId="{B71A868F-C2FE-47B5-A810-6D233D5C6DD6}" destId="{E138EDD1-1ADA-43B7-9E5D-C9E27FBAC84B}" srcOrd="1" destOrd="0" presId="urn:microsoft.com/office/officeart/2005/8/layout/list1"/>
    <dgm:cxn modelId="{11B365DB-0A36-45E4-8962-CC2E4747DD5A}" type="presParOf" srcId="{B71A868F-C2FE-47B5-A810-6D233D5C6DD6}" destId="{E5E42268-2BCE-4DE5-8C38-E03601C0B176}" srcOrd="2" destOrd="0" presId="urn:microsoft.com/office/officeart/2005/8/layout/list1"/>
    <dgm:cxn modelId="{5DF53079-3E57-41DB-B7D4-6BBB2724171D}" type="presParOf" srcId="{B71A868F-C2FE-47B5-A810-6D233D5C6DD6}" destId="{682EF7F4-EF2C-4A94-864F-FEBAB1E62A5B}" srcOrd="3" destOrd="0" presId="urn:microsoft.com/office/officeart/2005/8/layout/list1"/>
    <dgm:cxn modelId="{7DB4092A-54A0-4670-994E-0EDB272EA4B2}" type="presParOf" srcId="{B71A868F-C2FE-47B5-A810-6D233D5C6DD6}" destId="{20C9435D-10BD-49FE-871B-D7C94C8D533B}" srcOrd="4" destOrd="0" presId="urn:microsoft.com/office/officeart/2005/8/layout/list1"/>
    <dgm:cxn modelId="{2CADDD5E-5CEE-4AA6-B3E4-58D2DC1F9778}" type="presParOf" srcId="{20C9435D-10BD-49FE-871B-D7C94C8D533B}" destId="{CFDFF060-A6C3-485A-907E-78A640B3A67A}" srcOrd="0" destOrd="0" presId="urn:microsoft.com/office/officeart/2005/8/layout/list1"/>
    <dgm:cxn modelId="{ED0109A0-7897-41A1-9307-D972B100262F}" type="presParOf" srcId="{20C9435D-10BD-49FE-871B-D7C94C8D533B}" destId="{8CA4D792-C080-433A-AAD6-C6E61E5E935C}" srcOrd="1" destOrd="0" presId="urn:microsoft.com/office/officeart/2005/8/layout/list1"/>
    <dgm:cxn modelId="{C0E9A545-CEA7-4BFA-A422-9A7E56C190A4}" type="presParOf" srcId="{B71A868F-C2FE-47B5-A810-6D233D5C6DD6}" destId="{36C76CDE-B3AF-4ADB-8E1F-081C33FE92C3}" srcOrd="5" destOrd="0" presId="urn:microsoft.com/office/officeart/2005/8/layout/list1"/>
    <dgm:cxn modelId="{6216FE11-9D93-43FD-B7A6-BB02DAD0264C}" type="presParOf" srcId="{B71A868F-C2FE-47B5-A810-6D233D5C6DD6}" destId="{9CB838A5-2D1D-496D-82D4-6F0E3C1D83D0}" srcOrd="6" destOrd="0" presId="urn:microsoft.com/office/officeart/2005/8/layout/list1"/>
    <dgm:cxn modelId="{B23CA689-258A-4D24-8375-D7FC50F2E953}" type="presParOf" srcId="{B71A868F-C2FE-47B5-A810-6D233D5C6DD6}" destId="{F5E3E3DB-FCBC-4D5A-8D4B-01E0A577E737}" srcOrd="7" destOrd="0" presId="urn:microsoft.com/office/officeart/2005/8/layout/list1"/>
    <dgm:cxn modelId="{4EB041AD-1748-4E88-B5EE-C7FF9545185A}" type="presParOf" srcId="{B71A868F-C2FE-47B5-A810-6D233D5C6DD6}" destId="{E5D19DE9-9F53-4787-A179-6EE79459BCA7}" srcOrd="8" destOrd="0" presId="urn:microsoft.com/office/officeart/2005/8/layout/list1"/>
    <dgm:cxn modelId="{D4ECFF98-8DBF-473F-BD22-71CC14DC9E24}" type="presParOf" srcId="{E5D19DE9-9F53-4787-A179-6EE79459BCA7}" destId="{B61CE382-7E4C-4488-831E-BFCA7ADBF642}" srcOrd="0" destOrd="0" presId="urn:microsoft.com/office/officeart/2005/8/layout/list1"/>
    <dgm:cxn modelId="{AF11B7B7-88C2-45CD-918E-C1FE7B69FD50}" type="presParOf" srcId="{E5D19DE9-9F53-4787-A179-6EE79459BCA7}" destId="{C20755A5-E15A-44C7-BAA1-F452A4619D1C}" srcOrd="1" destOrd="0" presId="urn:microsoft.com/office/officeart/2005/8/layout/list1"/>
    <dgm:cxn modelId="{0E196784-3BC1-4B8F-AF0A-7F468EDCE656}" type="presParOf" srcId="{B71A868F-C2FE-47B5-A810-6D233D5C6DD6}" destId="{1F18A1C4-4B9F-457A-A75B-9CDB43288EEA}" srcOrd="9" destOrd="0" presId="urn:microsoft.com/office/officeart/2005/8/layout/list1"/>
    <dgm:cxn modelId="{72FBD832-74AD-4CEC-BEFE-A9BBE00B9100}" type="presParOf" srcId="{B71A868F-C2FE-47B5-A810-6D233D5C6DD6}" destId="{53CEB853-97F1-4B31-B273-573C0D6DE4F2}" srcOrd="10" destOrd="0" presId="urn:microsoft.com/office/officeart/2005/8/layout/list1"/>
    <dgm:cxn modelId="{7C93AFEB-A267-4A83-8DB3-4E464C09CB2A}" type="presParOf" srcId="{B71A868F-C2FE-47B5-A810-6D233D5C6DD6}" destId="{C720754D-5179-4436-8788-C1B9668617C7}" srcOrd="11" destOrd="0" presId="urn:microsoft.com/office/officeart/2005/8/layout/list1"/>
    <dgm:cxn modelId="{EE7B098F-878E-417B-A60C-840DC0C8D1EA}" type="presParOf" srcId="{B71A868F-C2FE-47B5-A810-6D233D5C6DD6}" destId="{6EF7DCD0-AB49-4CE7-B24B-7E09DD570855}" srcOrd="12" destOrd="0" presId="urn:microsoft.com/office/officeart/2005/8/layout/list1"/>
    <dgm:cxn modelId="{ED272A9E-B93B-4CF4-B9DA-1EC6D7EAA114}" type="presParOf" srcId="{6EF7DCD0-AB49-4CE7-B24B-7E09DD570855}" destId="{70884CD2-8757-4595-BAC2-15C16B445161}" srcOrd="0" destOrd="0" presId="urn:microsoft.com/office/officeart/2005/8/layout/list1"/>
    <dgm:cxn modelId="{4DE5AD53-B05A-4B18-B108-BB12BD5EDE2E}" type="presParOf" srcId="{6EF7DCD0-AB49-4CE7-B24B-7E09DD570855}" destId="{AF42EE2B-A92F-42AA-97E9-5DEDA26C20C9}" srcOrd="1" destOrd="0" presId="urn:microsoft.com/office/officeart/2005/8/layout/list1"/>
    <dgm:cxn modelId="{5954B8B7-F590-4E7D-9286-3CB43A988E86}" type="presParOf" srcId="{B71A868F-C2FE-47B5-A810-6D233D5C6DD6}" destId="{2F938887-8A39-44AD-B398-C8F6EA6F6C1D}" srcOrd="13" destOrd="0" presId="urn:microsoft.com/office/officeart/2005/8/layout/list1"/>
    <dgm:cxn modelId="{E002DDF0-A807-4002-97FF-FE03B1B4C8FE}" type="presParOf" srcId="{B71A868F-C2FE-47B5-A810-6D233D5C6DD6}" destId="{BA20914C-35C1-45AE-ADED-F314D10D6D70}" srcOrd="14" destOrd="0" presId="urn:microsoft.com/office/officeart/2005/8/layout/list1"/>
    <dgm:cxn modelId="{8F28F6CC-C805-475A-BC06-D8243804E27A}" type="presParOf" srcId="{B71A868F-C2FE-47B5-A810-6D233D5C6DD6}" destId="{A26B2950-5ED0-495A-9C08-A10620DEBA62}" srcOrd="15" destOrd="0" presId="urn:microsoft.com/office/officeart/2005/8/layout/list1"/>
    <dgm:cxn modelId="{6732D1EF-D557-4AD4-A293-8A2353D24AF4}" type="presParOf" srcId="{B71A868F-C2FE-47B5-A810-6D233D5C6DD6}" destId="{5067AA92-5E2B-4F36-A063-E0F79C1A2EED}" srcOrd="16" destOrd="0" presId="urn:microsoft.com/office/officeart/2005/8/layout/list1"/>
    <dgm:cxn modelId="{F216877C-F4B6-4546-B0A9-B63EF9AEB9C7}" type="presParOf" srcId="{5067AA92-5E2B-4F36-A063-E0F79C1A2EED}" destId="{6981B967-9E84-4C6E-8AD1-83FF01BACBEB}" srcOrd="0" destOrd="0" presId="urn:microsoft.com/office/officeart/2005/8/layout/list1"/>
    <dgm:cxn modelId="{1CEA6E5C-8781-4788-8E8A-5A76884CECFE}" type="presParOf" srcId="{5067AA92-5E2B-4F36-A063-E0F79C1A2EED}" destId="{29AE26DE-1F4C-4A1B-BF32-9E21C2508C33}" srcOrd="1" destOrd="0" presId="urn:microsoft.com/office/officeart/2005/8/layout/list1"/>
    <dgm:cxn modelId="{36216575-4EDB-4C73-8B2E-1F3BF0D31083}" type="presParOf" srcId="{B71A868F-C2FE-47B5-A810-6D233D5C6DD6}" destId="{38652A4F-F59E-4783-934C-020B4D94C155}" srcOrd="17" destOrd="0" presId="urn:microsoft.com/office/officeart/2005/8/layout/list1"/>
    <dgm:cxn modelId="{DDB60B0F-3576-414E-B32A-76BC18728962}" type="presParOf" srcId="{B71A868F-C2FE-47B5-A810-6D233D5C6DD6}" destId="{B05DFB70-859F-44CB-AFC3-49898DE2A84D}" srcOrd="18" destOrd="0" presId="urn:microsoft.com/office/officeart/2005/8/layout/list1"/>
    <dgm:cxn modelId="{ECFAF3F4-1752-4F92-8922-C4BCBA3C013B}" type="presParOf" srcId="{B71A868F-C2FE-47B5-A810-6D233D5C6DD6}" destId="{81D65054-3861-46F6-80DC-FB2F2261CE2A}" srcOrd="19" destOrd="0" presId="urn:microsoft.com/office/officeart/2005/8/layout/list1"/>
    <dgm:cxn modelId="{B5215851-C37B-429C-BBB7-2387A620BA70}" type="presParOf" srcId="{B71A868F-C2FE-47B5-A810-6D233D5C6DD6}" destId="{8277471C-83A7-4B8E-9709-47843CC83A15}" srcOrd="20" destOrd="0" presId="urn:microsoft.com/office/officeart/2005/8/layout/list1"/>
    <dgm:cxn modelId="{0B2063FE-AB41-4C51-9ED8-F1581DDD943B}" type="presParOf" srcId="{8277471C-83A7-4B8E-9709-47843CC83A15}" destId="{CE8C6FFF-BFCC-489C-B816-CEAF9C9033A0}" srcOrd="0" destOrd="0" presId="urn:microsoft.com/office/officeart/2005/8/layout/list1"/>
    <dgm:cxn modelId="{5DAE11ED-AE4B-458E-A95B-D663C7DBE2B2}" type="presParOf" srcId="{8277471C-83A7-4B8E-9709-47843CC83A15}" destId="{8EBC3E5A-F51C-43F5-9496-386B8DDF30B4}" srcOrd="1" destOrd="0" presId="urn:microsoft.com/office/officeart/2005/8/layout/list1"/>
    <dgm:cxn modelId="{8A495948-A12C-4985-AAC8-AFA585A7DCE6}" type="presParOf" srcId="{B71A868F-C2FE-47B5-A810-6D233D5C6DD6}" destId="{97D91527-FEF1-455B-A605-79A080798D16}" srcOrd="21" destOrd="0" presId="urn:microsoft.com/office/officeart/2005/8/layout/list1"/>
    <dgm:cxn modelId="{9DBBC32E-0539-4BCC-B26F-D6DDFFA33DBF}" type="presParOf" srcId="{B71A868F-C2FE-47B5-A810-6D233D5C6DD6}" destId="{8CD59E1F-09AF-44C1-98AB-21457325E99A}" srcOrd="22" destOrd="0" presId="urn:microsoft.com/office/officeart/2005/8/layout/list1"/>
    <dgm:cxn modelId="{A0F5FB00-B971-4631-ACB0-73E03C3E9DA6}" type="presParOf" srcId="{B71A868F-C2FE-47B5-A810-6D233D5C6DD6}" destId="{90B201AB-8D26-4832-9766-1FEFE8C328B7}" srcOrd="23" destOrd="0" presId="urn:microsoft.com/office/officeart/2005/8/layout/list1"/>
    <dgm:cxn modelId="{7BFAAE22-3973-4FB0-BAE3-B430F2DEC67B}" type="presParOf" srcId="{B71A868F-C2FE-47B5-A810-6D233D5C6DD6}" destId="{7032D650-BC79-4ACB-9370-6CDB6CD85B4D}" srcOrd="24" destOrd="0" presId="urn:microsoft.com/office/officeart/2005/8/layout/list1"/>
    <dgm:cxn modelId="{3D1B492E-3341-4555-A2EB-69A8396467C9}" type="presParOf" srcId="{7032D650-BC79-4ACB-9370-6CDB6CD85B4D}" destId="{6832DC35-26F6-41F0-A2F4-EE2400BFF0F4}" srcOrd="0" destOrd="0" presId="urn:microsoft.com/office/officeart/2005/8/layout/list1"/>
    <dgm:cxn modelId="{F2170312-4BBE-4003-A8E0-D4EF9512B28E}" type="presParOf" srcId="{7032D650-BC79-4ACB-9370-6CDB6CD85B4D}" destId="{44B8641E-6712-413D-A4EA-6719B92B6B88}" srcOrd="1" destOrd="0" presId="urn:microsoft.com/office/officeart/2005/8/layout/list1"/>
    <dgm:cxn modelId="{47459A8B-4512-48CB-B132-3B63C40BABC0}" type="presParOf" srcId="{B71A868F-C2FE-47B5-A810-6D233D5C6DD6}" destId="{9382BBBB-654D-4EB6-B9B9-CB32D67F13CD}" srcOrd="25" destOrd="0" presId="urn:microsoft.com/office/officeart/2005/8/layout/list1"/>
    <dgm:cxn modelId="{F460697F-5A7E-4BC8-B174-2E5475D2EC2D}" type="presParOf" srcId="{B71A868F-C2FE-47B5-A810-6D233D5C6DD6}" destId="{D6C2C175-10A8-4A6D-B60D-88F75FB6E659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6AA9FFB-E2DA-44FC-9712-D5A870AB3E48}" type="doc">
      <dgm:prSet loTypeId="urn:microsoft.com/office/officeart/2005/8/layout/hierarchy4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8791B046-3FEC-42BF-9D22-ADA016924B0E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قابلیت های مدل سازی</a:t>
          </a:r>
          <a:endParaRPr lang="en-US" sz="1600" dirty="0">
            <a:cs typeface="B Titr" pitchFamily="2" charset="-78"/>
          </a:endParaRPr>
        </a:p>
      </dgm:t>
    </dgm:pt>
    <dgm:pt modelId="{046F1C73-2A0C-42C3-8EAF-E262D1051E92}" type="parTrans" cxnId="{C3CA043E-DE5B-4E0B-8234-BA1DBE1092E2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2B4A3850-2DA6-4A36-B4F4-48F461FEDAFD}" type="sibTrans" cxnId="{C3CA043E-DE5B-4E0B-8234-BA1DBE1092E2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CA670692-1260-43D0-A6D4-A40A31FE5ABE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فناوری و سکو</a:t>
          </a:r>
          <a:endParaRPr lang="en-US" sz="1600" dirty="0">
            <a:cs typeface="B Titr" pitchFamily="2" charset="-78"/>
          </a:endParaRPr>
        </a:p>
      </dgm:t>
    </dgm:pt>
    <dgm:pt modelId="{7C6471DE-BC7E-4CD0-8766-B8D63FDBE765}" type="parTrans" cxnId="{83C62FE1-D2B8-4550-AF68-C2775160401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577D370B-2D2D-46E1-A579-14BB4AC5C936}" type="sibTrans" cxnId="{83C62FE1-D2B8-4550-AF68-C2775160401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FF639E41-4172-4BA3-BF8B-37B22486CAB0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تخصیص کار و مجوز دهی</a:t>
          </a:r>
          <a:endParaRPr lang="en-US" sz="1600" dirty="0">
            <a:cs typeface="B Titr" pitchFamily="2" charset="-78"/>
          </a:endParaRPr>
        </a:p>
      </dgm:t>
    </dgm:pt>
    <dgm:pt modelId="{A362A857-4347-4596-8DF7-2CA91889ECE2}" type="parTrans" cxnId="{D177A21F-C0D2-4143-AF39-C5C6F21DBB6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CB86DEB6-A6F0-4896-925E-0CEA55952195}" type="sibTrans" cxnId="{D177A21F-C0D2-4143-AF39-C5C6F21DBB6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44E15389-5D52-4BC1-8AE9-EB5DB2F53330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دیده بانی و بهینه سازی فرآیندها</a:t>
          </a:r>
          <a:endParaRPr lang="en-US" sz="1600" dirty="0">
            <a:cs typeface="B Titr" pitchFamily="2" charset="-78"/>
          </a:endParaRPr>
        </a:p>
      </dgm:t>
    </dgm:pt>
    <dgm:pt modelId="{187779B5-3B7D-49F2-9C22-7B1669A1892C}" type="parTrans" cxnId="{5E7136B8-F5C9-448F-87F2-BA2568D6BF5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B9A973E9-87BF-4BEE-8338-E26A645D261D}" type="sibTrans" cxnId="{5E7136B8-F5C9-448F-87F2-BA2568D6BF5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D21606D2-3D10-4D03-8D58-B1C58CF9D898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تعامل پذیری</a:t>
          </a:r>
          <a:endParaRPr lang="en-US" sz="1600" dirty="0">
            <a:cs typeface="B Titr" pitchFamily="2" charset="-78"/>
          </a:endParaRPr>
        </a:p>
      </dgm:t>
    </dgm:pt>
    <dgm:pt modelId="{B37D0A72-19DB-4AB0-99E4-5288286188DB}" type="parTrans" cxnId="{326AFB56-F39B-429B-BBCB-DF585ED999CE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F5F61AEB-D904-4D75-A19C-8DAAE322D9EC}" type="sibTrans" cxnId="{326AFB56-F39B-429B-BBCB-DF585ED999CE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1018A54F-D4A7-4CD3-A583-D26D9E1CF52E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موتور قوانین تجاری</a:t>
          </a:r>
          <a:endParaRPr lang="en-US" sz="1600" dirty="0">
            <a:cs typeface="B Titr" pitchFamily="2" charset="-78"/>
          </a:endParaRPr>
        </a:p>
      </dgm:t>
    </dgm:pt>
    <dgm:pt modelId="{A649893D-8C3B-47C3-A293-EDDE7CD81513}" type="parTrans" cxnId="{5BFAA7F2-C79D-496A-8FB5-2B30BA1101CB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597CC11E-A74B-4F69-80C7-2EF4F85D6E27}" type="sibTrans" cxnId="{5BFAA7F2-C79D-496A-8FB5-2B30BA1101CB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73DF0807-2B9D-4AA8-A37B-05E9B7EEB711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فروشنده</a:t>
          </a:r>
          <a:endParaRPr lang="en-US" sz="1600" dirty="0">
            <a:cs typeface="B Titr" pitchFamily="2" charset="-78"/>
          </a:endParaRPr>
        </a:p>
      </dgm:t>
    </dgm:pt>
    <dgm:pt modelId="{7B80CF37-C4F5-49C1-8225-B950AAB7D4C3}" type="parTrans" cxnId="{BA6FF5E2-CA27-4A8C-9671-38AFB0334D65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4FA48625-BDED-4CD8-B058-F673FF2ACE81}" type="sibTrans" cxnId="{BA6FF5E2-CA27-4A8C-9671-38AFB0334D65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4A4079C1-CEB3-4C53-BE32-307095C75642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موتور فرآیندی</a:t>
          </a:r>
          <a:endParaRPr lang="en-US" sz="1600" dirty="0">
            <a:cs typeface="B Titr" pitchFamily="2" charset="-78"/>
          </a:endParaRPr>
        </a:p>
      </dgm:t>
    </dgm:pt>
    <dgm:pt modelId="{140E4655-07B6-409D-95D3-C2E8C3B60E86}" type="parTrans" cxnId="{A61A00AC-B9D0-4663-B5B9-D8B04BEDD3D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E6D478D9-435D-4AD1-90CF-4E8F1EBF6CEC}" type="sibTrans" cxnId="{A61A00AC-B9D0-4663-B5B9-D8B04BEDD3D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0F46DA97-B9DA-401F-B563-D1065862EFE5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هزینه</a:t>
          </a:r>
          <a:endParaRPr lang="en-US" sz="1600" dirty="0">
            <a:cs typeface="B Titr" pitchFamily="2" charset="-78"/>
          </a:endParaRPr>
        </a:p>
      </dgm:t>
    </dgm:pt>
    <dgm:pt modelId="{BB8154CE-D0EA-4FC0-A32F-6637073F92DD}" type="parTrans" cxnId="{5D7E23BB-B5AA-42EC-9CB5-EE2CB5E54621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2A7199A8-8989-4AA0-A4E0-8ED5894C2CB1}" type="sibTrans" cxnId="{5D7E23BB-B5AA-42EC-9CB5-EE2CB5E54621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D4098576-DFD2-4112-936C-E4DFC9FB3721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سهولت استفاده</a:t>
          </a:r>
          <a:endParaRPr lang="en-US" sz="1600" dirty="0">
            <a:cs typeface="B Titr" pitchFamily="2" charset="-78"/>
          </a:endParaRPr>
        </a:p>
      </dgm:t>
    </dgm:pt>
    <dgm:pt modelId="{6EA35A9E-665F-443B-AFD4-E2AECAA31A12}" type="parTrans" cxnId="{ACC2FF0D-C861-4413-A9F6-EEA78A2FDE9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832875B2-681B-4BEE-A947-8E747552652C}" type="sibTrans" cxnId="{ACC2FF0D-C861-4413-A9F6-EEA78A2FDE9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5C536670-D6F7-4D41-8F81-90AC1BA34D34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Zar" pitchFamily="2" charset="-78"/>
            </a:rPr>
            <a:t>طراحی فرایند</a:t>
          </a:r>
          <a:endParaRPr lang="en-US" sz="1600" b="1" dirty="0" smtClean="0">
            <a:cs typeface="B Zar" pitchFamily="2" charset="-78"/>
          </a:endParaRPr>
        </a:p>
      </dgm:t>
    </dgm:pt>
    <dgm:pt modelId="{BD28C908-567B-4759-BA1E-C53CEA557BF7}" type="parTrans" cxnId="{C016C1D4-129A-4E6B-9D7D-B984494C55B8}">
      <dgm:prSet/>
      <dgm:spPr/>
    </dgm:pt>
    <dgm:pt modelId="{3B0CFB6A-476E-47E4-9097-182AEA14869D}" type="sibTrans" cxnId="{C016C1D4-129A-4E6B-9D7D-B984494C55B8}">
      <dgm:prSet/>
      <dgm:spPr/>
    </dgm:pt>
    <dgm:pt modelId="{0E3E386F-DE73-43B2-94C1-6553CED2788A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Zar" pitchFamily="2" charset="-78"/>
            </a:rPr>
            <a:t>زمانبندی فرآیندها</a:t>
          </a:r>
          <a:endParaRPr lang="en-US" sz="1600" b="1" dirty="0" smtClean="0">
            <a:cs typeface="B Zar" pitchFamily="2" charset="-78"/>
          </a:endParaRPr>
        </a:p>
      </dgm:t>
    </dgm:pt>
    <dgm:pt modelId="{A2FFFEFE-3751-45A6-A6C7-5327DB356DBE}" type="parTrans" cxnId="{84127965-734D-4F62-AB83-0B892F22303C}">
      <dgm:prSet/>
      <dgm:spPr/>
      <dgm:t>
        <a:bodyPr/>
        <a:lstStyle/>
        <a:p>
          <a:endParaRPr lang="en-US"/>
        </a:p>
      </dgm:t>
    </dgm:pt>
    <dgm:pt modelId="{A6122DA3-A1A5-462E-9BF7-D545970ABD78}" type="sibTrans" cxnId="{84127965-734D-4F62-AB83-0B892F22303C}">
      <dgm:prSet/>
      <dgm:spPr/>
      <dgm:t>
        <a:bodyPr/>
        <a:lstStyle/>
        <a:p>
          <a:endParaRPr lang="en-US"/>
        </a:p>
      </dgm:t>
    </dgm:pt>
    <dgm:pt modelId="{A96DE928-3704-4DEF-B135-B0BCEB47B8CB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Zar" pitchFamily="2" charset="-78"/>
            </a:rPr>
            <a:t>الگوهای فرآیندی</a:t>
          </a:r>
          <a:endParaRPr lang="en-US" sz="1600" b="1" dirty="0" smtClean="0">
            <a:cs typeface="B Zar" pitchFamily="2" charset="-78"/>
          </a:endParaRPr>
        </a:p>
      </dgm:t>
    </dgm:pt>
    <dgm:pt modelId="{6FC8DE2E-DF93-4377-8380-E1369EC57C56}" type="parTrans" cxnId="{C8244930-CF24-4F0C-8C9F-B0DC28F81FD9}">
      <dgm:prSet/>
      <dgm:spPr/>
      <dgm:t>
        <a:bodyPr/>
        <a:lstStyle/>
        <a:p>
          <a:endParaRPr lang="en-US"/>
        </a:p>
      </dgm:t>
    </dgm:pt>
    <dgm:pt modelId="{9712B030-FF37-4A67-B060-6EFD3360F228}" type="sibTrans" cxnId="{C8244930-CF24-4F0C-8C9F-B0DC28F81FD9}">
      <dgm:prSet/>
      <dgm:spPr/>
      <dgm:t>
        <a:bodyPr/>
        <a:lstStyle/>
        <a:p>
          <a:endParaRPr lang="en-US"/>
        </a:p>
      </dgm:t>
    </dgm:pt>
    <dgm:pt modelId="{36FB65A7-8D53-45BD-91AC-72A4365B2CF1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Zar" pitchFamily="2" charset="-78"/>
            </a:rPr>
            <a:t>مدیریت داده ها</a:t>
          </a:r>
          <a:endParaRPr lang="en-US" sz="1600" b="1" dirty="0" smtClean="0">
            <a:cs typeface="B Zar" pitchFamily="2" charset="-78"/>
          </a:endParaRPr>
        </a:p>
      </dgm:t>
    </dgm:pt>
    <dgm:pt modelId="{81AB01E7-D475-4BFC-A810-E4EF32B27321}" type="parTrans" cxnId="{50255D05-EC72-4CFD-9C34-DBA4E7053FF9}">
      <dgm:prSet/>
      <dgm:spPr/>
      <dgm:t>
        <a:bodyPr/>
        <a:lstStyle/>
        <a:p>
          <a:endParaRPr lang="en-US"/>
        </a:p>
      </dgm:t>
    </dgm:pt>
    <dgm:pt modelId="{06629E41-927D-4653-92DD-425C6A122DE8}" type="sibTrans" cxnId="{50255D05-EC72-4CFD-9C34-DBA4E7053FF9}">
      <dgm:prSet/>
      <dgm:spPr/>
      <dgm:t>
        <a:bodyPr/>
        <a:lstStyle/>
        <a:p>
          <a:endParaRPr lang="en-US"/>
        </a:p>
      </dgm:t>
    </dgm:pt>
    <dgm:pt modelId="{B9FA8F63-2F73-48D7-A173-FBAF96CD452F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Zar" pitchFamily="2" charset="-78"/>
            </a:rPr>
            <a:t>مدیریت فرم ها</a:t>
          </a:r>
          <a:endParaRPr lang="en-US" sz="1600" b="1" dirty="0" smtClean="0">
            <a:cs typeface="B Zar" pitchFamily="2" charset="-78"/>
          </a:endParaRPr>
        </a:p>
      </dgm:t>
    </dgm:pt>
    <dgm:pt modelId="{325FF1F7-0E66-4D12-A0EC-92CB92DCB0D0}" type="parTrans" cxnId="{FE31343E-4C69-41B2-8766-398D3AA7C239}">
      <dgm:prSet/>
      <dgm:spPr/>
      <dgm:t>
        <a:bodyPr/>
        <a:lstStyle/>
        <a:p>
          <a:endParaRPr lang="en-US"/>
        </a:p>
      </dgm:t>
    </dgm:pt>
    <dgm:pt modelId="{2D39CE06-EA2D-4A2D-BD5E-EC81F701CECA}" type="sibTrans" cxnId="{FE31343E-4C69-41B2-8766-398D3AA7C239}">
      <dgm:prSet/>
      <dgm:spPr/>
      <dgm:t>
        <a:bodyPr/>
        <a:lstStyle/>
        <a:p>
          <a:endParaRPr lang="en-US"/>
        </a:p>
      </dgm:t>
    </dgm:pt>
    <dgm:pt modelId="{C586A9A3-560F-4239-A4AB-99EFE04D144D}" type="pres">
      <dgm:prSet presAssocID="{76AA9FFB-E2DA-44FC-9712-D5A870AB3E4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13647BA-B12E-4A9D-804F-D4D2F0FFE737}" type="pres">
      <dgm:prSet presAssocID="{D4098576-DFD2-4112-936C-E4DFC9FB3721}" presName="vertOne" presStyleCnt="0"/>
      <dgm:spPr/>
    </dgm:pt>
    <dgm:pt modelId="{925E3DE4-3B2A-489C-A9CB-2046884D4E86}" type="pres">
      <dgm:prSet presAssocID="{D4098576-DFD2-4112-936C-E4DFC9FB3721}" presName="txOne" presStyleLbl="node0" presStyleIdx="0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C7957F-6CF4-4176-80D3-5C1FFF2AA1F1}" type="pres">
      <dgm:prSet presAssocID="{D4098576-DFD2-4112-936C-E4DFC9FB3721}" presName="horzOne" presStyleCnt="0"/>
      <dgm:spPr/>
    </dgm:pt>
    <dgm:pt modelId="{98FC0277-67B6-425C-96F8-F3B5C83999E6}" type="pres">
      <dgm:prSet presAssocID="{832875B2-681B-4BEE-A947-8E747552652C}" presName="sibSpaceOne" presStyleCnt="0"/>
      <dgm:spPr/>
    </dgm:pt>
    <dgm:pt modelId="{A0864CB7-AA08-491F-A209-B7CEF012F4DA}" type="pres">
      <dgm:prSet presAssocID="{0F46DA97-B9DA-401F-B563-D1065862EFE5}" presName="vertOne" presStyleCnt="0"/>
      <dgm:spPr/>
    </dgm:pt>
    <dgm:pt modelId="{AF2D660C-FD64-400D-8A2A-9FF190D1407E}" type="pres">
      <dgm:prSet presAssocID="{0F46DA97-B9DA-401F-B563-D1065862EFE5}" presName="txOne" presStyleLbl="node0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BB97BE-7F1B-432F-B57A-889B343BC8C1}" type="pres">
      <dgm:prSet presAssocID="{0F46DA97-B9DA-401F-B563-D1065862EFE5}" presName="horzOne" presStyleCnt="0"/>
      <dgm:spPr/>
    </dgm:pt>
    <dgm:pt modelId="{25FE660D-4B90-4E3B-B2AD-394B4689EA18}" type="pres">
      <dgm:prSet presAssocID="{2A7199A8-8989-4AA0-A4E0-8ED5894C2CB1}" presName="sibSpaceOne" presStyleCnt="0"/>
      <dgm:spPr/>
    </dgm:pt>
    <dgm:pt modelId="{DCB74FCE-5806-4205-8574-BB76EDD49111}" type="pres">
      <dgm:prSet presAssocID="{73DF0807-2B9D-4AA8-A37B-05E9B7EEB711}" presName="vertOne" presStyleCnt="0"/>
      <dgm:spPr/>
    </dgm:pt>
    <dgm:pt modelId="{9C4DC77F-6080-4F7E-9B97-BFB6CE79D64F}" type="pres">
      <dgm:prSet presAssocID="{73DF0807-2B9D-4AA8-A37B-05E9B7EEB711}" presName="txOne" presStyleLbl="node0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AFDBED-8564-4E68-A197-C7C43E365647}" type="pres">
      <dgm:prSet presAssocID="{73DF0807-2B9D-4AA8-A37B-05E9B7EEB711}" presName="horzOne" presStyleCnt="0"/>
      <dgm:spPr/>
    </dgm:pt>
    <dgm:pt modelId="{6EC950AC-EBF9-4C6C-9564-F9A2A822997D}" type="pres">
      <dgm:prSet presAssocID="{4FA48625-BDED-4CD8-B058-F673FF2ACE81}" presName="sibSpaceOne" presStyleCnt="0"/>
      <dgm:spPr/>
    </dgm:pt>
    <dgm:pt modelId="{37D0FBA5-AE9A-4DD1-BB93-5FF4DD58A8A7}" type="pres">
      <dgm:prSet presAssocID="{4A4079C1-CEB3-4C53-BE32-307095C75642}" presName="vertOne" presStyleCnt="0"/>
      <dgm:spPr/>
    </dgm:pt>
    <dgm:pt modelId="{7BC25936-EECB-420B-A980-4A64526A22CC}" type="pres">
      <dgm:prSet presAssocID="{4A4079C1-CEB3-4C53-BE32-307095C75642}" presName="txOne" presStyleLbl="node0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3F9E62-FB61-468F-97E4-C464CA34331D}" type="pres">
      <dgm:prSet presAssocID="{4A4079C1-CEB3-4C53-BE32-307095C75642}" presName="horzOne" presStyleCnt="0"/>
      <dgm:spPr/>
    </dgm:pt>
    <dgm:pt modelId="{2874E68B-E903-4837-AF54-8C51F4564EE5}" type="pres">
      <dgm:prSet presAssocID="{E6D478D9-435D-4AD1-90CF-4E8F1EBF6CEC}" presName="sibSpaceOne" presStyleCnt="0"/>
      <dgm:spPr/>
    </dgm:pt>
    <dgm:pt modelId="{21924BCE-4F59-47FC-BF37-8BBB2C9CC951}" type="pres">
      <dgm:prSet presAssocID="{D21606D2-3D10-4D03-8D58-B1C58CF9D898}" presName="vertOne" presStyleCnt="0"/>
      <dgm:spPr/>
    </dgm:pt>
    <dgm:pt modelId="{6D55FFFD-3978-48DB-B92C-0355E68D813B}" type="pres">
      <dgm:prSet presAssocID="{D21606D2-3D10-4D03-8D58-B1C58CF9D898}" presName="txOne" presStyleLbl="node0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4AE167-251A-41BC-B7E2-844A51E22831}" type="pres">
      <dgm:prSet presAssocID="{D21606D2-3D10-4D03-8D58-B1C58CF9D898}" presName="horzOne" presStyleCnt="0"/>
      <dgm:spPr/>
    </dgm:pt>
    <dgm:pt modelId="{4EC96947-3509-46AF-9269-84041B369D17}" type="pres">
      <dgm:prSet presAssocID="{F5F61AEB-D904-4D75-A19C-8DAAE322D9EC}" presName="sibSpaceOne" presStyleCnt="0"/>
      <dgm:spPr/>
    </dgm:pt>
    <dgm:pt modelId="{A71017B1-3EBC-48F3-BA70-4D3653A81107}" type="pres">
      <dgm:prSet presAssocID="{1018A54F-D4A7-4CD3-A583-D26D9E1CF52E}" presName="vertOne" presStyleCnt="0"/>
      <dgm:spPr/>
    </dgm:pt>
    <dgm:pt modelId="{7D33C073-227C-434B-A87A-F095570A37A3}" type="pres">
      <dgm:prSet presAssocID="{1018A54F-D4A7-4CD3-A583-D26D9E1CF52E}" presName="txOne" presStyleLbl="node0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D5247A-F0F0-4BCF-9CED-47DEF7018926}" type="pres">
      <dgm:prSet presAssocID="{1018A54F-D4A7-4CD3-A583-D26D9E1CF52E}" presName="horzOne" presStyleCnt="0"/>
      <dgm:spPr/>
    </dgm:pt>
    <dgm:pt modelId="{F034D51A-37F1-4851-A521-7150B8AF4C7F}" type="pres">
      <dgm:prSet presAssocID="{597CC11E-A74B-4F69-80C7-2EF4F85D6E27}" presName="sibSpaceOne" presStyleCnt="0"/>
      <dgm:spPr/>
    </dgm:pt>
    <dgm:pt modelId="{46EC2F1C-566A-4116-B28A-21DF4708618F}" type="pres">
      <dgm:prSet presAssocID="{44E15389-5D52-4BC1-8AE9-EB5DB2F53330}" presName="vertOne" presStyleCnt="0"/>
      <dgm:spPr/>
    </dgm:pt>
    <dgm:pt modelId="{4D9B132F-1213-4E63-88FA-E21F61B7BEAF}" type="pres">
      <dgm:prSet presAssocID="{44E15389-5D52-4BC1-8AE9-EB5DB2F53330}" presName="txOne" presStyleLbl="node0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388E67-9452-4A7D-9D5D-2223F125975B}" type="pres">
      <dgm:prSet presAssocID="{44E15389-5D52-4BC1-8AE9-EB5DB2F53330}" presName="horzOne" presStyleCnt="0"/>
      <dgm:spPr/>
    </dgm:pt>
    <dgm:pt modelId="{138ACA01-80D6-4D3E-B80E-D13C0EE221C1}" type="pres">
      <dgm:prSet presAssocID="{B9A973E9-87BF-4BEE-8338-E26A645D261D}" presName="sibSpaceOne" presStyleCnt="0"/>
      <dgm:spPr/>
    </dgm:pt>
    <dgm:pt modelId="{D09AF9A2-10CE-4966-8297-0ECB702AB1FB}" type="pres">
      <dgm:prSet presAssocID="{FF639E41-4172-4BA3-BF8B-37B22486CAB0}" presName="vertOne" presStyleCnt="0"/>
      <dgm:spPr/>
    </dgm:pt>
    <dgm:pt modelId="{E2459A69-ECCE-409D-8168-957D68DC1426}" type="pres">
      <dgm:prSet presAssocID="{FF639E41-4172-4BA3-BF8B-37B22486CAB0}" presName="txOne" presStyleLbl="node0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292197-8362-4FB1-8715-38824DAFA138}" type="pres">
      <dgm:prSet presAssocID="{FF639E41-4172-4BA3-BF8B-37B22486CAB0}" presName="horzOne" presStyleCnt="0"/>
      <dgm:spPr/>
    </dgm:pt>
    <dgm:pt modelId="{1A11907B-7006-4222-8260-C38720FD0F8C}" type="pres">
      <dgm:prSet presAssocID="{CB86DEB6-A6F0-4896-925E-0CEA55952195}" presName="sibSpaceOne" presStyleCnt="0"/>
      <dgm:spPr/>
    </dgm:pt>
    <dgm:pt modelId="{58D3AA6F-6597-4958-B37E-EE0B55C0962B}" type="pres">
      <dgm:prSet presAssocID="{8791B046-3FEC-42BF-9D22-ADA016924B0E}" presName="vertOne" presStyleCnt="0"/>
      <dgm:spPr/>
    </dgm:pt>
    <dgm:pt modelId="{452397E4-EECD-40B5-A4FA-81711EE43EB7}" type="pres">
      <dgm:prSet presAssocID="{8791B046-3FEC-42BF-9D22-ADA016924B0E}" presName="txOne" presStyleLbl="node0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231BF1-3768-4D78-8D84-982B109905ED}" type="pres">
      <dgm:prSet presAssocID="{8791B046-3FEC-42BF-9D22-ADA016924B0E}" presName="parTransOne" presStyleCnt="0"/>
      <dgm:spPr/>
    </dgm:pt>
    <dgm:pt modelId="{81E7B801-96A8-4CC0-AA0B-D13C9C08DA32}" type="pres">
      <dgm:prSet presAssocID="{8791B046-3FEC-42BF-9D22-ADA016924B0E}" presName="horzOne" presStyleCnt="0"/>
      <dgm:spPr/>
    </dgm:pt>
    <dgm:pt modelId="{01B1F1B7-8D99-4F45-8768-2AC231AACCF5}" type="pres">
      <dgm:prSet presAssocID="{5C536670-D6F7-4D41-8F81-90AC1BA34D34}" presName="vertTwo" presStyleCnt="0"/>
      <dgm:spPr/>
    </dgm:pt>
    <dgm:pt modelId="{ED555868-07E0-452D-8BF5-DEB8C31E6106}" type="pres">
      <dgm:prSet presAssocID="{5C536670-D6F7-4D41-8F81-90AC1BA34D34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4B91BB-0BA0-46E0-A50A-4F6E8DF13D99}" type="pres">
      <dgm:prSet presAssocID="{5C536670-D6F7-4D41-8F81-90AC1BA34D34}" presName="horzTwo" presStyleCnt="0"/>
      <dgm:spPr/>
    </dgm:pt>
    <dgm:pt modelId="{EC7B86A2-0CDB-4F33-B66F-1241DA9452A8}" type="pres">
      <dgm:prSet presAssocID="{3B0CFB6A-476E-47E4-9097-182AEA14869D}" presName="sibSpaceTwo" presStyleCnt="0"/>
      <dgm:spPr/>
    </dgm:pt>
    <dgm:pt modelId="{7003F984-68FB-44E9-8805-281B9EA7E162}" type="pres">
      <dgm:prSet presAssocID="{0E3E386F-DE73-43B2-94C1-6553CED2788A}" presName="vertTwo" presStyleCnt="0"/>
      <dgm:spPr/>
    </dgm:pt>
    <dgm:pt modelId="{EB4AF7FB-2551-4ACD-A8CD-E790AA940473}" type="pres">
      <dgm:prSet presAssocID="{0E3E386F-DE73-43B2-94C1-6553CED2788A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7118DA-6CF1-4F5B-AD80-0985668FA384}" type="pres">
      <dgm:prSet presAssocID="{0E3E386F-DE73-43B2-94C1-6553CED2788A}" presName="horzTwo" presStyleCnt="0"/>
      <dgm:spPr/>
    </dgm:pt>
    <dgm:pt modelId="{764FEC46-6665-4322-8633-07AD7B7D663C}" type="pres">
      <dgm:prSet presAssocID="{A6122DA3-A1A5-462E-9BF7-D545970ABD78}" presName="sibSpaceTwo" presStyleCnt="0"/>
      <dgm:spPr/>
    </dgm:pt>
    <dgm:pt modelId="{B0570DD2-FE8D-433C-BC69-9CB5115A759C}" type="pres">
      <dgm:prSet presAssocID="{A96DE928-3704-4DEF-B135-B0BCEB47B8CB}" presName="vertTwo" presStyleCnt="0"/>
      <dgm:spPr/>
    </dgm:pt>
    <dgm:pt modelId="{1B9F36C1-5816-4CC0-BE58-32B290AF285B}" type="pres">
      <dgm:prSet presAssocID="{A96DE928-3704-4DEF-B135-B0BCEB47B8CB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FCB9EF-F54C-4572-AC99-4E52F4CA11BE}" type="pres">
      <dgm:prSet presAssocID="{A96DE928-3704-4DEF-B135-B0BCEB47B8CB}" presName="horzTwo" presStyleCnt="0"/>
      <dgm:spPr/>
    </dgm:pt>
    <dgm:pt modelId="{87941D34-FFDA-46AB-A8C5-0D7F70558DF4}" type="pres">
      <dgm:prSet presAssocID="{9712B030-FF37-4A67-B060-6EFD3360F228}" presName="sibSpaceTwo" presStyleCnt="0"/>
      <dgm:spPr/>
    </dgm:pt>
    <dgm:pt modelId="{2D508390-DA4A-492B-8FAF-9E17F24D8D3E}" type="pres">
      <dgm:prSet presAssocID="{36FB65A7-8D53-45BD-91AC-72A4365B2CF1}" presName="vertTwo" presStyleCnt="0"/>
      <dgm:spPr/>
    </dgm:pt>
    <dgm:pt modelId="{C6709B36-5944-4EFC-A056-B7F64EE52697}" type="pres">
      <dgm:prSet presAssocID="{36FB65A7-8D53-45BD-91AC-72A4365B2CF1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96563D-CFB4-48D9-BE41-D15E1EBBE659}" type="pres">
      <dgm:prSet presAssocID="{36FB65A7-8D53-45BD-91AC-72A4365B2CF1}" presName="horzTwo" presStyleCnt="0"/>
      <dgm:spPr/>
    </dgm:pt>
    <dgm:pt modelId="{A43DCF89-C2C0-4101-90DC-E3B3F8065BAF}" type="pres">
      <dgm:prSet presAssocID="{06629E41-927D-4653-92DD-425C6A122DE8}" presName="sibSpaceTwo" presStyleCnt="0"/>
      <dgm:spPr/>
    </dgm:pt>
    <dgm:pt modelId="{8D3B4BEA-29E6-4ACB-9A07-58446192B865}" type="pres">
      <dgm:prSet presAssocID="{B9FA8F63-2F73-48D7-A173-FBAF96CD452F}" presName="vertTwo" presStyleCnt="0"/>
      <dgm:spPr/>
    </dgm:pt>
    <dgm:pt modelId="{73608E52-2624-430C-90F8-AAB737610FCB}" type="pres">
      <dgm:prSet presAssocID="{B9FA8F63-2F73-48D7-A173-FBAF96CD452F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4B653-11CC-43BD-B3FB-2E6107FCBB03}" type="pres">
      <dgm:prSet presAssocID="{B9FA8F63-2F73-48D7-A173-FBAF96CD452F}" presName="horzTwo" presStyleCnt="0"/>
      <dgm:spPr/>
    </dgm:pt>
    <dgm:pt modelId="{C60B14B2-FDA0-46FE-9875-0BAD6B4C0C73}" type="pres">
      <dgm:prSet presAssocID="{2B4A3850-2DA6-4A36-B4F4-48F461FEDAFD}" presName="sibSpaceOne" presStyleCnt="0"/>
      <dgm:spPr/>
    </dgm:pt>
    <dgm:pt modelId="{10BD796F-DF63-40FD-82CB-AD63B25C542D}" type="pres">
      <dgm:prSet presAssocID="{CA670692-1260-43D0-A6D4-A40A31FE5ABE}" presName="vertOne" presStyleCnt="0"/>
      <dgm:spPr/>
    </dgm:pt>
    <dgm:pt modelId="{A660684D-59E6-4457-A0F6-93EB502AF5C3}" type="pres">
      <dgm:prSet presAssocID="{CA670692-1260-43D0-A6D4-A40A31FE5ABE}" presName="txOne" presStyleLbl="node0" presStyleIdx="9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13307E-FFD0-4E1E-81AC-3F2D64BDC87F}" type="pres">
      <dgm:prSet presAssocID="{CA670692-1260-43D0-A6D4-A40A31FE5ABE}" presName="horzOne" presStyleCnt="0"/>
      <dgm:spPr/>
    </dgm:pt>
  </dgm:ptLst>
  <dgm:cxnLst>
    <dgm:cxn modelId="{E5D2B267-D691-4F68-BF87-A16D461E660D}" type="presOf" srcId="{A96DE928-3704-4DEF-B135-B0BCEB47B8CB}" destId="{1B9F36C1-5816-4CC0-BE58-32B290AF285B}" srcOrd="0" destOrd="0" presId="urn:microsoft.com/office/officeart/2005/8/layout/hierarchy4"/>
    <dgm:cxn modelId="{9A6A2D3C-8A10-4FE2-B388-5B4ED8A12B86}" type="presOf" srcId="{5C536670-D6F7-4D41-8F81-90AC1BA34D34}" destId="{ED555868-07E0-452D-8BF5-DEB8C31E6106}" srcOrd="0" destOrd="0" presId="urn:microsoft.com/office/officeart/2005/8/layout/hierarchy4"/>
    <dgm:cxn modelId="{7C0325E5-7C99-4194-B04C-65ED7A9DEC37}" type="presOf" srcId="{1018A54F-D4A7-4CD3-A583-D26D9E1CF52E}" destId="{7D33C073-227C-434B-A87A-F095570A37A3}" srcOrd="0" destOrd="0" presId="urn:microsoft.com/office/officeart/2005/8/layout/hierarchy4"/>
    <dgm:cxn modelId="{DFD97AE5-E4C7-4F23-B8FB-FD98DEA84320}" type="presOf" srcId="{73DF0807-2B9D-4AA8-A37B-05E9B7EEB711}" destId="{9C4DC77F-6080-4F7E-9B97-BFB6CE79D64F}" srcOrd="0" destOrd="0" presId="urn:microsoft.com/office/officeart/2005/8/layout/hierarchy4"/>
    <dgm:cxn modelId="{49061357-5DFD-4D2D-86C7-043D155E6AC3}" type="presOf" srcId="{FF639E41-4172-4BA3-BF8B-37B22486CAB0}" destId="{E2459A69-ECCE-409D-8168-957D68DC1426}" srcOrd="0" destOrd="0" presId="urn:microsoft.com/office/officeart/2005/8/layout/hierarchy4"/>
    <dgm:cxn modelId="{ACC2FF0D-C861-4413-A9F6-EEA78A2FDE90}" srcId="{76AA9FFB-E2DA-44FC-9712-D5A870AB3E48}" destId="{D4098576-DFD2-4112-936C-E4DFC9FB3721}" srcOrd="0" destOrd="0" parTransId="{6EA35A9E-665F-443B-AFD4-E2AECAA31A12}" sibTransId="{832875B2-681B-4BEE-A947-8E747552652C}"/>
    <dgm:cxn modelId="{FE31343E-4C69-41B2-8766-398D3AA7C239}" srcId="{8791B046-3FEC-42BF-9D22-ADA016924B0E}" destId="{B9FA8F63-2F73-48D7-A173-FBAF96CD452F}" srcOrd="4" destOrd="0" parTransId="{325FF1F7-0E66-4D12-A0EC-92CB92DCB0D0}" sibTransId="{2D39CE06-EA2D-4A2D-BD5E-EC81F701CECA}"/>
    <dgm:cxn modelId="{EE3BD2F7-9395-4108-BDCD-E42B4EF05558}" type="presOf" srcId="{0F46DA97-B9DA-401F-B563-D1065862EFE5}" destId="{AF2D660C-FD64-400D-8A2A-9FF190D1407E}" srcOrd="0" destOrd="0" presId="urn:microsoft.com/office/officeart/2005/8/layout/hierarchy4"/>
    <dgm:cxn modelId="{BB4CA913-F3F3-4C98-B867-47E667C8A67D}" type="presOf" srcId="{0E3E386F-DE73-43B2-94C1-6553CED2788A}" destId="{EB4AF7FB-2551-4ACD-A8CD-E790AA940473}" srcOrd="0" destOrd="0" presId="urn:microsoft.com/office/officeart/2005/8/layout/hierarchy4"/>
    <dgm:cxn modelId="{3751291F-614A-4C01-857B-D86A98AFBDC9}" type="presOf" srcId="{36FB65A7-8D53-45BD-91AC-72A4365B2CF1}" destId="{C6709B36-5944-4EFC-A056-B7F64EE52697}" srcOrd="0" destOrd="0" presId="urn:microsoft.com/office/officeart/2005/8/layout/hierarchy4"/>
    <dgm:cxn modelId="{C016C1D4-129A-4E6B-9D7D-B984494C55B8}" srcId="{8791B046-3FEC-42BF-9D22-ADA016924B0E}" destId="{5C536670-D6F7-4D41-8F81-90AC1BA34D34}" srcOrd="0" destOrd="0" parTransId="{BD28C908-567B-4759-BA1E-C53CEA557BF7}" sibTransId="{3B0CFB6A-476E-47E4-9097-182AEA14869D}"/>
    <dgm:cxn modelId="{326AFB56-F39B-429B-BBCB-DF585ED999CE}" srcId="{76AA9FFB-E2DA-44FC-9712-D5A870AB3E48}" destId="{D21606D2-3D10-4D03-8D58-B1C58CF9D898}" srcOrd="4" destOrd="0" parTransId="{B37D0A72-19DB-4AB0-99E4-5288286188DB}" sibTransId="{F5F61AEB-D904-4D75-A19C-8DAAE322D9EC}"/>
    <dgm:cxn modelId="{A0210542-9419-4CA5-8CC2-1FC0263F21EB}" type="presOf" srcId="{8791B046-3FEC-42BF-9D22-ADA016924B0E}" destId="{452397E4-EECD-40B5-A4FA-81711EE43EB7}" srcOrd="0" destOrd="0" presId="urn:microsoft.com/office/officeart/2005/8/layout/hierarchy4"/>
    <dgm:cxn modelId="{50255D05-EC72-4CFD-9C34-DBA4E7053FF9}" srcId="{8791B046-3FEC-42BF-9D22-ADA016924B0E}" destId="{36FB65A7-8D53-45BD-91AC-72A4365B2CF1}" srcOrd="3" destOrd="0" parTransId="{81AB01E7-D475-4BFC-A810-E4EF32B27321}" sibTransId="{06629E41-927D-4653-92DD-425C6A122DE8}"/>
    <dgm:cxn modelId="{84127965-734D-4F62-AB83-0B892F22303C}" srcId="{8791B046-3FEC-42BF-9D22-ADA016924B0E}" destId="{0E3E386F-DE73-43B2-94C1-6553CED2788A}" srcOrd="1" destOrd="0" parTransId="{A2FFFEFE-3751-45A6-A6C7-5327DB356DBE}" sibTransId="{A6122DA3-A1A5-462E-9BF7-D545970ABD78}"/>
    <dgm:cxn modelId="{5E7136B8-F5C9-448F-87F2-BA2568D6BF53}" srcId="{76AA9FFB-E2DA-44FC-9712-D5A870AB3E48}" destId="{44E15389-5D52-4BC1-8AE9-EB5DB2F53330}" srcOrd="6" destOrd="0" parTransId="{187779B5-3B7D-49F2-9C22-7B1669A1892C}" sibTransId="{B9A973E9-87BF-4BEE-8338-E26A645D261D}"/>
    <dgm:cxn modelId="{C3CA043E-DE5B-4E0B-8234-BA1DBE1092E2}" srcId="{76AA9FFB-E2DA-44FC-9712-D5A870AB3E48}" destId="{8791B046-3FEC-42BF-9D22-ADA016924B0E}" srcOrd="8" destOrd="0" parTransId="{046F1C73-2A0C-42C3-8EAF-E262D1051E92}" sibTransId="{2B4A3850-2DA6-4A36-B4F4-48F461FEDAFD}"/>
    <dgm:cxn modelId="{A61A00AC-B9D0-4663-B5B9-D8B04BEDD3D0}" srcId="{76AA9FFB-E2DA-44FC-9712-D5A870AB3E48}" destId="{4A4079C1-CEB3-4C53-BE32-307095C75642}" srcOrd="3" destOrd="0" parTransId="{140E4655-07B6-409D-95D3-C2E8C3B60E86}" sibTransId="{E6D478D9-435D-4AD1-90CF-4E8F1EBF6CEC}"/>
    <dgm:cxn modelId="{83C62FE1-D2B8-4550-AF68-C27751604013}" srcId="{76AA9FFB-E2DA-44FC-9712-D5A870AB3E48}" destId="{CA670692-1260-43D0-A6D4-A40A31FE5ABE}" srcOrd="9" destOrd="0" parTransId="{7C6471DE-BC7E-4CD0-8766-B8D63FDBE765}" sibTransId="{577D370B-2D2D-46E1-A579-14BB4AC5C936}"/>
    <dgm:cxn modelId="{D177A21F-C0D2-4143-AF39-C5C6F21DBB60}" srcId="{76AA9FFB-E2DA-44FC-9712-D5A870AB3E48}" destId="{FF639E41-4172-4BA3-BF8B-37B22486CAB0}" srcOrd="7" destOrd="0" parTransId="{A362A857-4347-4596-8DF7-2CA91889ECE2}" sibTransId="{CB86DEB6-A6F0-4896-925E-0CEA55952195}"/>
    <dgm:cxn modelId="{4087FBF0-ADEC-4520-85A3-B2DEA3732B6F}" type="presOf" srcId="{CA670692-1260-43D0-A6D4-A40A31FE5ABE}" destId="{A660684D-59E6-4457-A0F6-93EB502AF5C3}" srcOrd="0" destOrd="0" presId="urn:microsoft.com/office/officeart/2005/8/layout/hierarchy4"/>
    <dgm:cxn modelId="{BA6FF5E2-CA27-4A8C-9671-38AFB0334D65}" srcId="{76AA9FFB-E2DA-44FC-9712-D5A870AB3E48}" destId="{73DF0807-2B9D-4AA8-A37B-05E9B7EEB711}" srcOrd="2" destOrd="0" parTransId="{7B80CF37-C4F5-49C1-8225-B950AAB7D4C3}" sibTransId="{4FA48625-BDED-4CD8-B058-F673FF2ACE81}"/>
    <dgm:cxn modelId="{1D42A20E-F93A-40EE-9C51-E5E2B0CAB6F6}" type="presOf" srcId="{76AA9FFB-E2DA-44FC-9712-D5A870AB3E48}" destId="{C586A9A3-560F-4239-A4AB-99EFE04D144D}" srcOrd="0" destOrd="0" presId="urn:microsoft.com/office/officeart/2005/8/layout/hierarchy4"/>
    <dgm:cxn modelId="{5BFAA7F2-C79D-496A-8FB5-2B30BA1101CB}" srcId="{76AA9FFB-E2DA-44FC-9712-D5A870AB3E48}" destId="{1018A54F-D4A7-4CD3-A583-D26D9E1CF52E}" srcOrd="5" destOrd="0" parTransId="{A649893D-8C3B-47C3-A293-EDDE7CD81513}" sibTransId="{597CC11E-A74B-4F69-80C7-2EF4F85D6E27}"/>
    <dgm:cxn modelId="{724821D3-9234-45AA-BDE4-5CC201E56CFD}" type="presOf" srcId="{B9FA8F63-2F73-48D7-A173-FBAF96CD452F}" destId="{73608E52-2624-430C-90F8-AAB737610FCB}" srcOrd="0" destOrd="0" presId="urn:microsoft.com/office/officeart/2005/8/layout/hierarchy4"/>
    <dgm:cxn modelId="{3E328D4B-837F-4BB5-B802-4E3D62009267}" type="presOf" srcId="{D4098576-DFD2-4112-936C-E4DFC9FB3721}" destId="{925E3DE4-3B2A-489C-A9CB-2046884D4E86}" srcOrd="0" destOrd="0" presId="urn:microsoft.com/office/officeart/2005/8/layout/hierarchy4"/>
    <dgm:cxn modelId="{C8244930-CF24-4F0C-8C9F-B0DC28F81FD9}" srcId="{8791B046-3FEC-42BF-9D22-ADA016924B0E}" destId="{A96DE928-3704-4DEF-B135-B0BCEB47B8CB}" srcOrd="2" destOrd="0" parTransId="{6FC8DE2E-DF93-4377-8380-E1369EC57C56}" sibTransId="{9712B030-FF37-4A67-B060-6EFD3360F228}"/>
    <dgm:cxn modelId="{C2BDEEC9-5FE0-4CB0-BD08-271D45A7EEB3}" type="presOf" srcId="{D21606D2-3D10-4D03-8D58-B1C58CF9D898}" destId="{6D55FFFD-3978-48DB-B92C-0355E68D813B}" srcOrd="0" destOrd="0" presId="urn:microsoft.com/office/officeart/2005/8/layout/hierarchy4"/>
    <dgm:cxn modelId="{6BA4DB88-5C89-4B06-A942-9EE08F6C1D7E}" type="presOf" srcId="{4A4079C1-CEB3-4C53-BE32-307095C75642}" destId="{7BC25936-EECB-420B-A980-4A64526A22CC}" srcOrd="0" destOrd="0" presId="urn:microsoft.com/office/officeart/2005/8/layout/hierarchy4"/>
    <dgm:cxn modelId="{BCFB0D3B-8EBB-4352-80C3-09BA6E83E60B}" type="presOf" srcId="{44E15389-5D52-4BC1-8AE9-EB5DB2F53330}" destId="{4D9B132F-1213-4E63-88FA-E21F61B7BEAF}" srcOrd="0" destOrd="0" presId="urn:microsoft.com/office/officeart/2005/8/layout/hierarchy4"/>
    <dgm:cxn modelId="{5D7E23BB-B5AA-42EC-9CB5-EE2CB5E54621}" srcId="{76AA9FFB-E2DA-44FC-9712-D5A870AB3E48}" destId="{0F46DA97-B9DA-401F-B563-D1065862EFE5}" srcOrd="1" destOrd="0" parTransId="{BB8154CE-D0EA-4FC0-A32F-6637073F92DD}" sibTransId="{2A7199A8-8989-4AA0-A4E0-8ED5894C2CB1}"/>
    <dgm:cxn modelId="{160C228B-C37A-401C-853B-D91285FCDA1B}" type="presParOf" srcId="{C586A9A3-560F-4239-A4AB-99EFE04D144D}" destId="{F13647BA-B12E-4A9D-804F-D4D2F0FFE737}" srcOrd="0" destOrd="0" presId="urn:microsoft.com/office/officeart/2005/8/layout/hierarchy4"/>
    <dgm:cxn modelId="{4A184EFF-C4D3-4687-A16B-08409FA4DDD0}" type="presParOf" srcId="{F13647BA-B12E-4A9D-804F-D4D2F0FFE737}" destId="{925E3DE4-3B2A-489C-A9CB-2046884D4E86}" srcOrd="0" destOrd="0" presId="urn:microsoft.com/office/officeart/2005/8/layout/hierarchy4"/>
    <dgm:cxn modelId="{BF49F06F-29D5-4DD8-85D8-5F4FE6187F92}" type="presParOf" srcId="{F13647BA-B12E-4A9D-804F-D4D2F0FFE737}" destId="{6CC7957F-6CF4-4176-80D3-5C1FFF2AA1F1}" srcOrd="1" destOrd="0" presId="urn:microsoft.com/office/officeart/2005/8/layout/hierarchy4"/>
    <dgm:cxn modelId="{C39188A0-E93E-47FC-A97B-8722DC732B16}" type="presParOf" srcId="{C586A9A3-560F-4239-A4AB-99EFE04D144D}" destId="{98FC0277-67B6-425C-96F8-F3B5C83999E6}" srcOrd="1" destOrd="0" presId="urn:microsoft.com/office/officeart/2005/8/layout/hierarchy4"/>
    <dgm:cxn modelId="{32AAE9F7-A9A9-4D15-AC12-397B0F4A22E4}" type="presParOf" srcId="{C586A9A3-560F-4239-A4AB-99EFE04D144D}" destId="{A0864CB7-AA08-491F-A209-B7CEF012F4DA}" srcOrd="2" destOrd="0" presId="urn:microsoft.com/office/officeart/2005/8/layout/hierarchy4"/>
    <dgm:cxn modelId="{A8902750-F3FA-46DF-ACDD-67B2DBA67FD2}" type="presParOf" srcId="{A0864CB7-AA08-491F-A209-B7CEF012F4DA}" destId="{AF2D660C-FD64-400D-8A2A-9FF190D1407E}" srcOrd="0" destOrd="0" presId="urn:microsoft.com/office/officeart/2005/8/layout/hierarchy4"/>
    <dgm:cxn modelId="{212B4E80-3991-4B8F-B4F9-F7A7EF09973E}" type="presParOf" srcId="{A0864CB7-AA08-491F-A209-B7CEF012F4DA}" destId="{C1BB97BE-7F1B-432F-B57A-889B343BC8C1}" srcOrd="1" destOrd="0" presId="urn:microsoft.com/office/officeart/2005/8/layout/hierarchy4"/>
    <dgm:cxn modelId="{00171DC7-D543-4276-A9E1-8DAC40193AD8}" type="presParOf" srcId="{C586A9A3-560F-4239-A4AB-99EFE04D144D}" destId="{25FE660D-4B90-4E3B-B2AD-394B4689EA18}" srcOrd="3" destOrd="0" presId="urn:microsoft.com/office/officeart/2005/8/layout/hierarchy4"/>
    <dgm:cxn modelId="{4CF30355-DACD-44F1-8A3C-2AED03ABC5DF}" type="presParOf" srcId="{C586A9A3-560F-4239-A4AB-99EFE04D144D}" destId="{DCB74FCE-5806-4205-8574-BB76EDD49111}" srcOrd="4" destOrd="0" presId="urn:microsoft.com/office/officeart/2005/8/layout/hierarchy4"/>
    <dgm:cxn modelId="{25563FA4-702E-4705-A1F4-E13E28B49FD2}" type="presParOf" srcId="{DCB74FCE-5806-4205-8574-BB76EDD49111}" destId="{9C4DC77F-6080-4F7E-9B97-BFB6CE79D64F}" srcOrd="0" destOrd="0" presId="urn:microsoft.com/office/officeart/2005/8/layout/hierarchy4"/>
    <dgm:cxn modelId="{7C866517-9775-41D2-99CA-92FD5FADF422}" type="presParOf" srcId="{DCB74FCE-5806-4205-8574-BB76EDD49111}" destId="{BCAFDBED-8564-4E68-A197-C7C43E365647}" srcOrd="1" destOrd="0" presId="urn:microsoft.com/office/officeart/2005/8/layout/hierarchy4"/>
    <dgm:cxn modelId="{B64C7230-83E3-4B00-A89B-D7BF934CFA38}" type="presParOf" srcId="{C586A9A3-560F-4239-A4AB-99EFE04D144D}" destId="{6EC950AC-EBF9-4C6C-9564-F9A2A822997D}" srcOrd="5" destOrd="0" presId="urn:microsoft.com/office/officeart/2005/8/layout/hierarchy4"/>
    <dgm:cxn modelId="{5287E5AC-7832-462E-B78D-0F04E0FE35B2}" type="presParOf" srcId="{C586A9A3-560F-4239-A4AB-99EFE04D144D}" destId="{37D0FBA5-AE9A-4DD1-BB93-5FF4DD58A8A7}" srcOrd="6" destOrd="0" presId="urn:microsoft.com/office/officeart/2005/8/layout/hierarchy4"/>
    <dgm:cxn modelId="{85238EB7-04D8-4276-9916-92A63E14F70A}" type="presParOf" srcId="{37D0FBA5-AE9A-4DD1-BB93-5FF4DD58A8A7}" destId="{7BC25936-EECB-420B-A980-4A64526A22CC}" srcOrd="0" destOrd="0" presId="urn:microsoft.com/office/officeart/2005/8/layout/hierarchy4"/>
    <dgm:cxn modelId="{6EF20346-FC6D-4986-B928-B4E992B4AC9C}" type="presParOf" srcId="{37D0FBA5-AE9A-4DD1-BB93-5FF4DD58A8A7}" destId="{EF3F9E62-FB61-468F-97E4-C464CA34331D}" srcOrd="1" destOrd="0" presId="urn:microsoft.com/office/officeart/2005/8/layout/hierarchy4"/>
    <dgm:cxn modelId="{E8A418B1-10A6-4251-9A05-697409252DC7}" type="presParOf" srcId="{C586A9A3-560F-4239-A4AB-99EFE04D144D}" destId="{2874E68B-E903-4837-AF54-8C51F4564EE5}" srcOrd="7" destOrd="0" presId="urn:microsoft.com/office/officeart/2005/8/layout/hierarchy4"/>
    <dgm:cxn modelId="{7830F9F1-6CF5-44BA-9AF1-6916E2020A6C}" type="presParOf" srcId="{C586A9A3-560F-4239-A4AB-99EFE04D144D}" destId="{21924BCE-4F59-47FC-BF37-8BBB2C9CC951}" srcOrd="8" destOrd="0" presId="urn:microsoft.com/office/officeart/2005/8/layout/hierarchy4"/>
    <dgm:cxn modelId="{AB18DB63-49B1-4861-A3B9-77B751800036}" type="presParOf" srcId="{21924BCE-4F59-47FC-BF37-8BBB2C9CC951}" destId="{6D55FFFD-3978-48DB-B92C-0355E68D813B}" srcOrd="0" destOrd="0" presId="urn:microsoft.com/office/officeart/2005/8/layout/hierarchy4"/>
    <dgm:cxn modelId="{2BC534BE-4B25-48DA-84A5-EC772B97719C}" type="presParOf" srcId="{21924BCE-4F59-47FC-BF37-8BBB2C9CC951}" destId="{3F4AE167-251A-41BC-B7E2-844A51E22831}" srcOrd="1" destOrd="0" presId="urn:microsoft.com/office/officeart/2005/8/layout/hierarchy4"/>
    <dgm:cxn modelId="{F15DE574-ED19-4969-BB40-D3A257AD5B9C}" type="presParOf" srcId="{C586A9A3-560F-4239-A4AB-99EFE04D144D}" destId="{4EC96947-3509-46AF-9269-84041B369D17}" srcOrd="9" destOrd="0" presId="urn:microsoft.com/office/officeart/2005/8/layout/hierarchy4"/>
    <dgm:cxn modelId="{ACBF8334-91DF-42EE-9CA1-D5BBC605F566}" type="presParOf" srcId="{C586A9A3-560F-4239-A4AB-99EFE04D144D}" destId="{A71017B1-3EBC-48F3-BA70-4D3653A81107}" srcOrd="10" destOrd="0" presId="urn:microsoft.com/office/officeart/2005/8/layout/hierarchy4"/>
    <dgm:cxn modelId="{2703F02F-D5AF-4C9A-80D9-C6D9AE988393}" type="presParOf" srcId="{A71017B1-3EBC-48F3-BA70-4D3653A81107}" destId="{7D33C073-227C-434B-A87A-F095570A37A3}" srcOrd="0" destOrd="0" presId="urn:microsoft.com/office/officeart/2005/8/layout/hierarchy4"/>
    <dgm:cxn modelId="{65B7E7D5-93BA-46AE-8BB6-630B45FC0987}" type="presParOf" srcId="{A71017B1-3EBC-48F3-BA70-4D3653A81107}" destId="{46D5247A-F0F0-4BCF-9CED-47DEF7018926}" srcOrd="1" destOrd="0" presId="urn:microsoft.com/office/officeart/2005/8/layout/hierarchy4"/>
    <dgm:cxn modelId="{9E7542EA-8F7C-45F2-B7E3-44D1714B5BE6}" type="presParOf" srcId="{C586A9A3-560F-4239-A4AB-99EFE04D144D}" destId="{F034D51A-37F1-4851-A521-7150B8AF4C7F}" srcOrd="11" destOrd="0" presId="urn:microsoft.com/office/officeart/2005/8/layout/hierarchy4"/>
    <dgm:cxn modelId="{FD19FD2A-F1FA-41F0-A5DF-E6D163188130}" type="presParOf" srcId="{C586A9A3-560F-4239-A4AB-99EFE04D144D}" destId="{46EC2F1C-566A-4116-B28A-21DF4708618F}" srcOrd="12" destOrd="0" presId="urn:microsoft.com/office/officeart/2005/8/layout/hierarchy4"/>
    <dgm:cxn modelId="{10972097-4AF8-4B30-80B2-AEBCA1F258D0}" type="presParOf" srcId="{46EC2F1C-566A-4116-B28A-21DF4708618F}" destId="{4D9B132F-1213-4E63-88FA-E21F61B7BEAF}" srcOrd="0" destOrd="0" presId="urn:microsoft.com/office/officeart/2005/8/layout/hierarchy4"/>
    <dgm:cxn modelId="{3B227007-4DBB-4B1B-A6D1-EC2B11EC03E1}" type="presParOf" srcId="{46EC2F1C-566A-4116-B28A-21DF4708618F}" destId="{88388E67-9452-4A7D-9D5D-2223F125975B}" srcOrd="1" destOrd="0" presId="urn:microsoft.com/office/officeart/2005/8/layout/hierarchy4"/>
    <dgm:cxn modelId="{631AD1C5-56D9-4FE8-A80A-14F616E2FBB3}" type="presParOf" srcId="{C586A9A3-560F-4239-A4AB-99EFE04D144D}" destId="{138ACA01-80D6-4D3E-B80E-D13C0EE221C1}" srcOrd="13" destOrd="0" presId="urn:microsoft.com/office/officeart/2005/8/layout/hierarchy4"/>
    <dgm:cxn modelId="{3655E5FF-1266-4B07-AA32-284FFF93B6A6}" type="presParOf" srcId="{C586A9A3-560F-4239-A4AB-99EFE04D144D}" destId="{D09AF9A2-10CE-4966-8297-0ECB702AB1FB}" srcOrd="14" destOrd="0" presId="urn:microsoft.com/office/officeart/2005/8/layout/hierarchy4"/>
    <dgm:cxn modelId="{FDA4FB3D-569A-40A6-AFB5-FA5649E6B21B}" type="presParOf" srcId="{D09AF9A2-10CE-4966-8297-0ECB702AB1FB}" destId="{E2459A69-ECCE-409D-8168-957D68DC1426}" srcOrd="0" destOrd="0" presId="urn:microsoft.com/office/officeart/2005/8/layout/hierarchy4"/>
    <dgm:cxn modelId="{683DF731-5ABA-442E-AF0E-F35567273140}" type="presParOf" srcId="{D09AF9A2-10CE-4966-8297-0ECB702AB1FB}" destId="{C8292197-8362-4FB1-8715-38824DAFA138}" srcOrd="1" destOrd="0" presId="urn:microsoft.com/office/officeart/2005/8/layout/hierarchy4"/>
    <dgm:cxn modelId="{49F17932-0BC4-4280-8680-D6C19CCAC76E}" type="presParOf" srcId="{C586A9A3-560F-4239-A4AB-99EFE04D144D}" destId="{1A11907B-7006-4222-8260-C38720FD0F8C}" srcOrd="15" destOrd="0" presId="urn:microsoft.com/office/officeart/2005/8/layout/hierarchy4"/>
    <dgm:cxn modelId="{538C652F-0534-433D-834F-714F0B2752AE}" type="presParOf" srcId="{C586A9A3-560F-4239-A4AB-99EFE04D144D}" destId="{58D3AA6F-6597-4958-B37E-EE0B55C0962B}" srcOrd="16" destOrd="0" presId="urn:microsoft.com/office/officeart/2005/8/layout/hierarchy4"/>
    <dgm:cxn modelId="{8EC7861D-C7AD-4832-9F35-5CE7C75577E2}" type="presParOf" srcId="{58D3AA6F-6597-4958-B37E-EE0B55C0962B}" destId="{452397E4-EECD-40B5-A4FA-81711EE43EB7}" srcOrd="0" destOrd="0" presId="urn:microsoft.com/office/officeart/2005/8/layout/hierarchy4"/>
    <dgm:cxn modelId="{78003D06-DBFD-4FC7-951F-AB1884693FEB}" type="presParOf" srcId="{58D3AA6F-6597-4958-B37E-EE0B55C0962B}" destId="{42231BF1-3768-4D78-8D84-982B109905ED}" srcOrd="1" destOrd="0" presId="urn:microsoft.com/office/officeart/2005/8/layout/hierarchy4"/>
    <dgm:cxn modelId="{36BDE3CA-E7E0-4611-A70F-A7AC1518E94C}" type="presParOf" srcId="{58D3AA6F-6597-4958-B37E-EE0B55C0962B}" destId="{81E7B801-96A8-4CC0-AA0B-D13C9C08DA32}" srcOrd="2" destOrd="0" presId="urn:microsoft.com/office/officeart/2005/8/layout/hierarchy4"/>
    <dgm:cxn modelId="{700A3868-E338-47BA-8AF5-04210E253B96}" type="presParOf" srcId="{81E7B801-96A8-4CC0-AA0B-D13C9C08DA32}" destId="{01B1F1B7-8D99-4F45-8768-2AC231AACCF5}" srcOrd="0" destOrd="0" presId="urn:microsoft.com/office/officeart/2005/8/layout/hierarchy4"/>
    <dgm:cxn modelId="{0A8C1D55-99FB-4B02-A35F-7EC710F980CD}" type="presParOf" srcId="{01B1F1B7-8D99-4F45-8768-2AC231AACCF5}" destId="{ED555868-07E0-452D-8BF5-DEB8C31E6106}" srcOrd="0" destOrd="0" presId="urn:microsoft.com/office/officeart/2005/8/layout/hierarchy4"/>
    <dgm:cxn modelId="{DD1567C1-4DC2-4B27-8AC3-CB022B54D25E}" type="presParOf" srcId="{01B1F1B7-8D99-4F45-8768-2AC231AACCF5}" destId="{C24B91BB-0BA0-46E0-A50A-4F6E8DF13D99}" srcOrd="1" destOrd="0" presId="urn:microsoft.com/office/officeart/2005/8/layout/hierarchy4"/>
    <dgm:cxn modelId="{61348362-4AA0-4809-B765-7D398C287578}" type="presParOf" srcId="{81E7B801-96A8-4CC0-AA0B-D13C9C08DA32}" destId="{EC7B86A2-0CDB-4F33-B66F-1241DA9452A8}" srcOrd="1" destOrd="0" presId="urn:microsoft.com/office/officeart/2005/8/layout/hierarchy4"/>
    <dgm:cxn modelId="{D3454A5D-4B5A-4967-8393-DB84B47F5E61}" type="presParOf" srcId="{81E7B801-96A8-4CC0-AA0B-D13C9C08DA32}" destId="{7003F984-68FB-44E9-8805-281B9EA7E162}" srcOrd="2" destOrd="0" presId="urn:microsoft.com/office/officeart/2005/8/layout/hierarchy4"/>
    <dgm:cxn modelId="{5A554022-1E5A-4673-B7AA-045A92D5DF48}" type="presParOf" srcId="{7003F984-68FB-44E9-8805-281B9EA7E162}" destId="{EB4AF7FB-2551-4ACD-A8CD-E790AA940473}" srcOrd="0" destOrd="0" presId="urn:microsoft.com/office/officeart/2005/8/layout/hierarchy4"/>
    <dgm:cxn modelId="{4B1F1B90-CDFA-4998-83DD-637F72F541AD}" type="presParOf" srcId="{7003F984-68FB-44E9-8805-281B9EA7E162}" destId="{097118DA-6CF1-4F5B-AD80-0985668FA384}" srcOrd="1" destOrd="0" presId="urn:microsoft.com/office/officeart/2005/8/layout/hierarchy4"/>
    <dgm:cxn modelId="{425F3C51-7877-4F49-B6BA-18E352BD0805}" type="presParOf" srcId="{81E7B801-96A8-4CC0-AA0B-D13C9C08DA32}" destId="{764FEC46-6665-4322-8633-07AD7B7D663C}" srcOrd="3" destOrd="0" presId="urn:microsoft.com/office/officeart/2005/8/layout/hierarchy4"/>
    <dgm:cxn modelId="{53C816C4-ED12-48CF-955D-B21B876AF631}" type="presParOf" srcId="{81E7B801-96A8-4CC0-AA0B-D13C9C08DA32}" destId="{B0570DD2-FE8D-433C-BC69-9CB5115A759C}" srcOrd="4" destOrd="0" presId="urn:microsoft.com/office/officeart/2005/8/layout/hierarchy4"/>
    <dgm:cxn modelId="{69BFE3E0-847E-4C72-A312-C82421EA3222}" type="presParOf" srcId="{B0570DD2-FE8D-433C-BC69-9CB5115A759C}" destId="{1B9F36C1-5816-4CC0-BE58-32B290AF285B}" srcOrd="0" destOrd="0" presId="urn:microsoft.com/office/officeart/2005/8/layout/hierarchy4"/>
    <dgm:cxn modelId="{3C92DF85-B192-4921-A862-8916BAFC93BD}" type="presParOf" srcId="{B0570DD2-FE8D-433C-BC69-9CB5115A759C}" destId="{7DFCB9EF-F54C-4572-AC99-4E52F4CA11BE}" srcOrd="1" destOrd="0" presId="urn:microsoft.com/office/officeart/2005/8/layout/hierarchy4"/>
    <dgm:cxn modelId="{0879279F-146C-44AA-A246-FF00D21CC6E3}" type="presParOf" srcId="{81E7B801-96A8-4CC0-AA0B-D13C9C08DA32}" destId="{87941D34-FFDA-46AB-A8C5-0D7F70558DF4}" srcOrd="5" destOrd="0" presId="urn:microsoft.com/office/officeart/2005/8/layout/hierarchy4"/>
    <dgm:cxn modelId="{4C317026-30C3-406A-9AF7-C1604B9E6CB2}" type="presParOf" srcId="{81E7B801-96A8-4CC0-AA0B-D13C9C08DA32}" destId="{2D508390-DA4A-492B-8FAF-9E17F24D8D3E}" srcOrd="6" destOrd="0" presId="urn:microsoft.com/office/officeart/2005/8/layout/hierarchy4"/>
    <dgm:cxn modelId="{A9028F75-96D6-430B-88F5-C4907ED75EC0}" type="presParOf" srcId="{2D508390-DA4A-492B-8FAF-9E17F24D8D3E}" destId="{C6709B36-5944-4EFC-A056-B7F64EE52697}" srcOrd="0" destOrd="0" presId="urn:microsoft.com/office/officeart/2005/8/layout/hierarchy4"/>
    <dgm:cxn modelId="{EA7B514C-7B06-4141-9789-F0E3ABA6A68E}" type="presParOf" srcId="{2D508390-DA4A-492B-8FAF-9E17F24D8D3E}" destId="{2996563D-CFB4-48D9-BE41-D15E1EBBE659}" srcOrd="1" destOrd="0" presId="urn:microsoft.com/office/officeart/2005/8/layout/hierarchy4"/>
    <dgm:cxn modelId="{3B93D6EC-90E3-416D-8A76-2182E374A1EA}" type="presParOf" srcId="{81E7B801-96A8-4CC0-AA0B-D13C9C08DA32}" destId="{A43DCF89-C2C0-4101-90DC-E3B3F8065BAF}" srcOrd="7" destOrd="0" presId="urn:microsoft.com/office/officeart/2005/8/layout/hierarchy4"/>
    <dgm:cxn modelId="{352197BC-6913-4D28-9C39-E143F7065082}" type="presParOf" srcId="{81E7B801-96A8-4CC0-AA0B-D13C9C08DA32}" destId="{8D3B4BEA-29E6-4ACB-9A07-58446192B865}" srcOrd="8" destOrd="0" presId="urn:microsoft.com/office/officeart/2005/8/layout/hierarchy4"/>
    <dgm:cxn modelId="{C980F8AD-CF74-45CE-A3B8-9D261E5F6531}" type="presParOf" srcId="{8D3B4BEA-29E6-4ACB-9A07-58446192B865}" destId="{73608E52-2624-430C-90F8-AAB737610FCB}" srcOrd="0" destOrd="0" presId="urn:microsoft.com/office/officeart/2005/8/layout/hierarchy4"/>
    <dgm:cxn modelId="{B54E7F68-7CE4-47F8-9BFF-D223BBB9B731}" type="presParOf" srcId="{8D3B4BEA-29E6-4ACB-9A07-58446192B865}" destId="{C3C4B653-11CC-43BD-B3FB-2E6107FCBB03}" srcOrd="1" destOrd="0" presId="urn:microsoft.com/office/officeart/2005/8/layout/hierarchy4"/>
    <dgm:cxn modelId="{C6687DDA-12D9-4350-9F6B-D5D584D123FF}" type="presParOf" srcId="{C586A9A3-560F-4239-A4AB-99EFE04D144D}" destId="{C60B14B2-FDA0-46FE-9875-0BAD6B4C0C73}" srcOrd="17" destOrd="0" presId="urn:microsoft.com/office/officeart/2005/8/layout/hierarchy4"/>
    <dgm:cxn modelId="{FCF5F7F1-6C65-4A43-AA27-1AD6159516C9}" type="presParOf" srcId="{C586A9A3-560F-4239-A4AB-99EFE04D144D}" destId="{10BD796F-DF63-40FD-82CB-AD63B25C542D}" srcOrd="18" destOrd="0" presId="urn:microsoft.com/office/officeart/2005/8/layout/hierarchy4"/>
    <dgm:cxn modelId="{892C5B1C-86BD-4FED-B86E-333B1EDB6118}" type="presParOf" srcId="{10BD796F-DF63-40FD-82CB-AD63B25C542D}" destId="{A660684D-59E6-4457-A0F6-93EB502AF5C3}" srcOrd="0" destOrd="0" presId="urn:microsoft.com/office/officeart/2005/8/layout/hierarchy4"/>
    <dgm:cxn modelId="{BD9ADC99-9487-46AE-872F-5898C303D146}" type="presParOf" srcId="{10BD796F-DF63-40FD-82CB-AD63B25C542D}" destId="{4A13307E-FFD0-4E1E-81AC-3F2D64BDC87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6AA9FFB-E2DA-44FC-9712-D5A870AB3E48}" type="doc">
      <dgm:prSet loTypeId="urn:microsoft.com/office/officeart/2005/8/layout/hierarchy4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8791B046-3FEC-42BF-9D22-ADA016924B0E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قابلیت های مدل سازی</a:t>
          </a:r>
          <a:endParaRPr lang="en-US" sz="1600" dirty="0">
            <a:cs typeface="B Titr" pitchFamily="2" charset="-78"/>
          </a:endParaRPr>
        </a:p>
      </dgm:t>
    </dgm:pt>
    <dgm:pt modelId="{046F1C73-2A0C-42C3-8EAF-E262D1051E92}" type="parTrans" cxnId="{C3CA043E-DE5B-4E0B-8234-BA1DBE1092E2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2B4A3850-2DA6-4A36-B4F4-48F461FEDAFD}" type="sibTrans" cxnId="{C3CA043E-DE5B-4E0B-8234-BA1DBE1092E2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CA670692-1260-43D0-A6D4-A40A31FE5ABE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فناوری و سکو</a:t>
          </a:r>
          <a:endParaRPr lang="en-US" sz="1600" dirty="0">
            <a:cs typeface="B Titr" pitchFamily="2" charset="-78"/>
          </a:endParaRPr>
        </a:p>
      </dgm:t>
    </dgm:pt>
    <dgm:pt modelId="{7C6471DE-BC7E-4CD0-8766-B8D63FDBE765}" type="parTrans" cxnId="{83C62FE1-D2B8-4550-AF68-C2775160401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577D370B-2D2D-46E1-A579-14BB4AC5C936}" type="sibTrans" cxnId="{83C62FE1-D2B8-4550-AF68-C2775160401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FF639E41-4172-4BA3-BF8B-37B22486CAB0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تخصیص کار و مجوز دهی</a:t>
          </a:r>
          <a:endParaRPr lang="en-US" sz="1600" dirty="0">
            <a:cs typeface="B Titr" pitchFamily="2" charset="-78"/>
          </a:endParaRPr>
        </a:p>
      </dgm:t>
    </dgm:pt>
    <dgm:pt modelId="{A362A857-4347-4596-8DF7-2CA91889ECE2}" type="parTrans" cxnId="{D177A21F-C0D2-4143-AF39-C5C6F21DBB6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CB86DEB6-A6F0-4896-925E-0CEA55952195}" type="sibTrans" cxnId="{D177A21F-C0D2-4143-AF39-C5C6F21DBB6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44E15389-5D52-4BC1-8AE9-EB5DB2F53330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دیده بانی و بهینه سازی فرآیندها</a:t>
          </a:r>
          <a:endParaRPr lang="en-US" sz="1600" dirty="0">
            <a:cs typeface="B Titr" pitchFamily="2" charset="-78"/>
          </a:endParaRPr>
        </a:p>
      </dgm:t>
    </dgm:pt>
    <dgm:pt modelId="{187779B5-3B7D-49F2-9C22-7B1669A1892C}" type="parTrans" cxnId="{5E7136B8-F5C9-448F-87F2-BA2568D6BF5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B9A973E9-87BF-4BEE-8338-E26A645D261D}" type="sibTrans" cxnId="{5E7136B8-F5C9-448F-87F2-BA2568D6BF5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D21606D2-3D10-4D03-8D58-B1C58CF9D898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تعامل پذیری</a:t>
          </a:r>
          <a:endParaRPr lang="en-US" sz="1600" dirty="0">
            <a:cs typeface="B Titr" pitchFamily="2" charset="-78"/>
          </a:endParaRPr>
        </a:p>
      </dgm:t>
    </dgm:pt>
    <dgm:pt modelId="{B37D0A72-19DB-4AB0-99E4-5288286188DB}" type="parTrans" cxnId="{326AFB56-F39B-429B-BBCB-DF585ED999CE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F5F61AEB-D904-4D75-A19C-8DAAE322D9EC}" type="sibTrans" cxnId="{326AFB56-F39B-429B-BBCB-DF585ED999CE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1018A54F-D4A7-4CD3-A583-D26D9E1CF52E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موتور قوانین تجاری</a:t>
          </a:r>
          <a:endParaRPr lang="en-US" sz="1600" dirty="0">
            <a:cs typeface="B Titr" pitchFamily="2" charset="-78"/>
          </a:endParaRPr>
        </a:p>
      </dgm:t>
    </dgm:pt>
    <dgm:pt modelId="{A649893D-8C3B-47C3-A293-EDDE7CD81513}" type="parTrans" cxnId="{5BFAA7F2-C79D-496A-8FB5-2B30BA1101CB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597CC11E-A74B-4F69-80C7-2EF4F85D6E27}" type="sibTrans" cxnId="{5BFAA7F2-C79D-496A-8FB5-2B30BA1101CB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73DF0807-2B9D-4AA8-A37B-05E9B7EEB711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فروشنده</a:t>
          </a:r>
          <a:endParaRPr lang="en-US" sz="1600" dirty="0">
            <a:cs typeface="B Titr" pitchFamily="2" charset="-78"/>
          </a:endParaRPr>
        </a:p>
      </dgm:t>
    </dgm:pt>
    <dgm:pt modelId="{7B80CF37-C4F5-49C1-8225-B950AAB7D4C3}" type="parTrans" cxnId="{BA6FF5E2-CA27-4A8C-9671-38AFB0334D65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4FA48625-BDED-4CD8-B058-F673FF2ACE81}" type="sibTrans" cxnId="{BA6FF5E2-CA27-4A8C-9671-38AFB0334D65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4A4079C1-CEB3-4C53-BE32-307095C75642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موتور فرآیندی</a:t>
          </a:r>
          <a:endParaRPr lang="en-US" sz="1600" dirty="0">
            <a:cs typeface="B Titr" pitchFamily="2" charset="-78"/>
          </a:endParaRPr>
        </a:p>
      </dgm:t>
    </dgm:pt>
    <dgm:pt modelId="{140E4655-07B6-409D-95D3-C2E8C3B60E86}" type="parTrans" cxnId="{A61A00AC-B9D0-4663-B5B9-D8B04BEDD3D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E6D478D9-435D-4AD1-90CF-4E8F1EBF6CEC}" type="sibTrans" cxnId="{A61A00AC-B9D0-4663-B5B9-D8B04BEDD3D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0F46DA97-B9DA-401F-B563-D1065862EFE5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هزینه</a:t>
          </a:r>
          <a:endParaRPr lang="en-US" sz="1600" dirty="0">
            <a:cs typeface="B Titr" pitchFamily="2" charset="-78"/>
          </a:endParaRPr>
        </a:p>
      </dgm:t>
    </dgm:pt>
    <dgm:pt modelId="{BB8154CE-D0EA-4FC0-A32F-6637073F92DD}" type="parTrans" cxnId="{5D7E23BB-B5AA-42EC-9CB5-EE2CB5E54621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2A7199A8-8989-4AA0-A4E0-8ED5894C2CB1}" type="sibTrans" cxnId="{5D7E23BB-B5AA-42EC-9CB5-EE2CB5E54621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D4098576-DFD2-4112-936C-E4DFC9FB3721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سهولت استفاده</a:t>
          </a:r>
          <a:endParaRPr lang="en-US" sz="1600" dirty="0">
            <a:cs typeface="B Titr" pitchFamily="2" charset="-78"/>
          </a:endParaRPr>
        </a:p>
      </dgm:t>
    </dgm:pt>
    <dgm:pt modelId="{6EA35A9E-665F-443B-AFD4-E2AECAA31A12}" type="parTrans" cxnId="{ACC2FF0D-C861-4413-A9F6-EEA78A2FDE9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832875B2-681B-4BEE-A947-8E747552652C}" type="sibTrans" cxnId="{ACC2FF0D-C861-4413-A9F6-EEA78A2FDE9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F541E79A-19BE-4D19-BF17-5EA1A81FB97E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Zar" pitchFamily="2" charset="-78"/>
            </a:rPr>
            <a:t>تخصیص وظایف</a:t>
          </a:r>
          <a:endParaRPr lang="en-US" sz="1600" b="1" dirty="0" smtClean="0">
            <a:cs typeface="B Zar" pitchFamily="2" charset="-78"/>
          </a:endParaRPr>
        </a:p>
      </dgm:t>
    </dgm:pt>
    <dgm:pt modelId="{61F7BE07-535B-47E4-A3D5-7000AF9B8129}" type="parTrans" cxnId="{EEA868C9-A365-430C-9C0A-D5AE53C3DC6D}">
      <dgm:prSet/>
      <dgm:spPr/>
    </dgm:pt>
    <dgm:pt modelId="{6AF3C707-C3A6-4026-BB23-2C0E58BBFBD2}" type="sibTrans" cxnId="{EEA868C9-A365-430C-9C0A-D5AE53C3DC6D}">
      <dgm:prSet/>
      <dgm:spPr/>
    </dgm:pt>
    <dgm:pt modelId="{F65ECE58-2D98-4A71-BEA3-E3044F47B8AF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Zar" pitchFamily="2" charset="-78"/>
            </a:rPr>
            <a:t>الگوهای آماده سازمانی</a:t>
          </a:r>
          <a:endParaRPr lang="en-US" sz="1600" b="1" dirty="0" smtClean="0">
            <a:cs typeface="B Zar" pitchFamily="2" charset="-78"/>
          </a:endParaRPr>
        </a:p>
      </dgm:t>
    </dgm:pt>
    <dgm:pt modelId="{5884EB08-5FB4-4ADD-85AF-D9916FEE0F14}" type="parTrans" cxnId="{87B8B3D7-A18D-43F5-ABCF-11F03DEDC352}">
      <dgm:prSet/>
      <dgm:spPr/>
      <dgm:t>
        <a:bodyPr/>
        <a:lstStyle/>
        <a:p>
          <a:endParaRPr lang="en-US"/>
        </a:p>
      </dgm:t>
    </dgm:pt>
    <dgm:pt modelId="{82CA8E52-39AD-4D6C-BC71-C1B6710C7E4C}" type="sibTrans" cxnId="{87B8B3D7-A18D-43F5-ABCF-11F03DEDC352}">
      <dgm:prSet/>
      <dgm:spPr/>
      <dgm:t>
        <a:bodyPr/>
        <a:lstStyle/>
        <a:p>
          <a:endParaRPr lang="en-US"/>
        </a:p>
      </dgm:t>
    </dgm:pt>
    <dgm:pt modelId="{ABE42E31-2EAC-4A81-8C72-EA0C267F2B52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Zar" pitchFamily="2" charset="-78"/>
            </a:rPr>
            <a:t>سطوح دسترسی کاربران</a:t>
          </a:r>
          <a:endParaRPr lang="en-US" sz="1600" b="1" dirty="0" smtClean="0">
            <a:cs typeface="B Zar" pitchFamily="2" charset="-78"/>
          </a:endParaRPr>
        </a:p>
      </dgm:t>
    </dgm:pt>
    <dgm:pt modelId="{C5A7457A-380B-445C-A3C1-6E9D36D63821}" type="parTrans" cxnId="{4D445E8E-557B-48D4-B905-00C9A77E6881}">
      <dgm:prSet/>
      <dgm:spPr/>
      <dgm:t>
        <a:bodyPr/>
        <a:lstStyle/>
        <a:p>
          <a:endParaRPr lang="en-US"/>
        </a:p>
      </dgm:t>
    </dgm:pt>
    <dgm:pt modelId="{E528D4D4-E772-4AEA-893D-8C3761D08818}" type="sibTrans" cxnId="{4D445E8E-557B-48D4-B905-00C9A77E6881}">
      <dgm:prSet/>
      <dgm:spPr/>
      <dgm:t>
        <a:bodyPr/>
        <a:lstStyle/>
        <a:p>
          <a:endParaRPr lang="en-US"/>
        </a:p>
      </dgm:t>
    </dgm:pt>
    <dgm:pt modelId="{1BECE8D1-D4DF-4EF3-9EC4-201422F4C0F0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Zar" pitchFamily="2" charset="-78"/>
            </a:rPr>
            <a:t>ادغام با کتابخانه های کاربری</a:t>
          </a:r>
          <a:endParaRPr lang="en-US" sz="1600" b="1" dirty="0" smtClean="0">
            <a:cs typeface="B Zar" pitchFamily="2" charset="-78"/>
          </a:endParaRPr>
        </a:p>
      </dgm:t>
    </dgm:pt>
    <dgm:pt modelId="{4D6DE938-A754-4C87-87FD-9BD16A40B249}" type="parTrans" cxnId="{D5588253-5FFE-410F-BAC6-CDF3DBBB4C4A}">
      <dgm:prSet/>
      <dgm:spPr/>
      <dgm:t>
        <a:bodyPr/>
        <a:lstStyle/>
        <a:p>
          <a:endParaRPr lang="en-US"/>
        </a:p>
      </dgm:t>
    </dgm:pt>
    <dgm:pt modelId="{96181B2D-2504-467D-9288-D2F336AA216E}" type="sibTrans" cxnId="{D5588253-5FFE-410F-BAC6-CDF3DBBB4C4A}">
      <dgm:prSet/>
      <dgm:spPr/>
      <dgm:t>
        <a:bodyPr/>
        <a:lstStyle/>
        <a:p>
          <a:endParaRPr lang="en-US"/>
        </a:p>
      </dgm:t>
    </dgm:pt>
    <dgm:pt modelId="{C586A9A3-560F-4239-A4AB-99EFE04D144D}" type="pres">
      <dgm:prSet presAssocID="{76AA9FFB-E2DA-44FC-9712-D5A870AB3E4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13647BA-B12E-4A9D-804F-D4D2F0FFE737}" type="pres">
      <dgm:prSet presAssocID="{D4098576-DFD2-4112-936C-E4DFC9FB3721}" presName="vertOne" presStyleCnt="0"/>
      <dgm:spPr/>
    </dgm:pt>
    <dgm:pt modelId="{925E3DE4-3B2A-489C-A9CB-2046884D4E86}" type="pres">
      <dgm:prSet presAssocID="{D4098576-DFD2-4112-936C-E4DFC9FB3721}" presName="txOne" presStyleLbl="node0" presStyleIdx="0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C7957F-6CF4-4176-80D3-5C1FFF2AA1F1}" type="pres">
      <dgm:prSet presAssocID="{D4098576-DFD2-4112-936C-E4DFC9FB3721}" presName="horzOne" presStyleCnt="0"/>
      <dgm:spPr/>
    </dgm:pt>
    <dgm:pt modelId="{98FC0277-67B6-425C-96F8-F3B5C83999E6}" type="pres">
      <dgm:prSet presAssocID="{832875B2-681B-4BEE-A947-8E747552652C}" presName="sibSpaceOne" presStyleCnt="0"/>
      <dgm:spPr/>
    </dgm:pt>
    <dgm:pt modelId="{A0864CB7-AA08-491F-A209-B7CEF012F4DA}" type="pres">
      <dgm:prSet presAssocID="{0F46DA97-B9DA-401F-B563-D1065862EFE5}" presName="vertOne" presStyleCnt="0"/>
      <dgm:spPr/>
    </dgm:pt>
    <dgm:pt modelId="{AF2D660C-FD64-400D-8A2A-9FF190D1407E}" type="pres">
      <dgm:prSet presAssocID="{0F46DA97-B9DA-401F-B563-D1065862EFE5}" presName="txOne" presStyleLbl="node0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BB97BE-7F1B-432F-B57A-889B343BC8C1}" type="pres">
      <dgm:prSet presAssocID="{0F46DA97-B9DA-401F-B563-D1065862EFE5}" presName="horzOne" presStyleCnt="0"/>
      <dgm:spPr/>
    </dgm:pt>
    <dgm:pt modelId="{25FE660D-4B90-4E3B-B2AD-394B4689EA18}" type="pres">
      <dgm:prSet presAssocID="{2A7199A8-8989-4AA0-A4E0-8ED5894C2CB1}" presName="sibSpaceOne" presStyleCnt="0"/>
      <dgm:spPr/>
    </dgm:pt>
    <dgm:pt modelId="{DCB74FCE-5806-4205-8574-BB76EDD49111}" type="pres">
      <dgm:prSet presAssocID="{73DF0807-2B9D-4AA8-A37B-05E9B7EEB711}" presName="vertOne" presStyleCnt="0"/>
      <dgm:spPr/>
    </dgm:pt>
    <dgm:pt modelId="{9C4DC77F-6080-4F7E-9B97-BFB6CE79D64F}" type="pres">
      <dgm:prSet presAssocID="{73DF0807-2B9D-4AA8-A37B-05E9B7EEB711}" presName="txOne" presStyleLbl="node0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AFDBED-8564-4E68-A197-C7C43E365647}" type="pres">
      <dgm:prSet presAssocID="{73DF0807-2B9D-4AA8-A37B-05E9B7EEB711}" presName="horzOne" presStyleCnt="0"/>
      <dgm:spPr/>
    </dgm:pt>
    <dgm:pt modelId="{6EC950AC-EBF9-4C6C-9564-F9A2A822997D}" type="pres">
      <dgm:prSet presAssocID="{4FA48625-BDED-4CD8-B058-F673FF2ACE81}" presName="sibSpaceOne" presStyleCnt="0"/>
      <dgm:spPr/>
    </dgm:pt>
    <dgm:pt modelId="{37D0FBA5-AE9A-4DD1-BB93-5FF4DD58A8A7}" type="pres">
      <dgm:prSet presAssocID="{4A4079C1-CEB3-4C53-BE32-307095C75642}" presName="vertOne" presStyleCnt="0"/>
      <dgm:spPr/>
    </dgm:pt>
    <dgm:pt modelId="{7BC25936-EECB-420B-A980-4A64526A22CC}" type="pres">
      <dgm:prSet presAssocID="{4A4079C1-CEB3-4C53-BE32-307095C75642}" presName="txOne" presStyleLbl="node0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3F9E62-FB61-468F-97E4-C464CA34331D}" type="pres">
      <dgm:prSet presAssocID="{4A4079C1-CEB3-4C53-BE32-307095C75642}" presName="horzOne" presStyleCnt="0"/>
      <dgm:spPr/>
    </dgm:pt>
    <dgm:pt modelId="{2874E68B-E903-4837-AF54-8C51F4564EE5}" type="pres">
      <dgm:prSet presAssocID="{E6D478D9-435D-4AD1-90CF-4E8F1EBF6CEC}" presName="sibSpaceOne" presStyleCnt="0"/>
      <dgm:spPr/>
    </dgm:pt>
    <dgm:pt modelId="{21924BCE-4F59-47FC-BF37-8BBB2C9CC951}" type="pres">
      <dgm:prSet presAssocID="{D21606D2-3D10-4D03-8D58-B1C58CF9D898}" presName="vertOne" presStyleCnt="0"/>
      <dgm:spPr/>
    </dgm:pt>
    <dgm:pt modelId="{6D55FFFD-3978-48DB-B92C-0355E68D813B}" type="pres">
      <dgm:prSet presAssocID="{D21606D2-3D10-4D03-8D58-B1C58CF9D898}" presName="txOne" presStyleLbl="node0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4AE167-251A-41BC-B7E2-844A51E22831}" type="pres">
      <dgm:prSet presAssocID="{D21606D2-3D10-4D03-8D58-B1C58CF9D898}" presName="horzOne" presStyleCnt="0"/>
      <dgm:spPr/>
    </dgm:pt>
    <dgm:pt modelId="{4EC96947-3509-46AF-9269-84041B369D17}" type="pres">
      <dgm:prSet presAssocID="{F5F61AEB-D904-4D75-A19C-8DAAE322D9EC}" presName="sibSpaceOne" presStyleCnt="0"/>
      <dgm:spPr/>
    </dgm:pt>
    <dgm:pt modelId="{A71017B1-3EBC-48F3-BA70-4D3653A81107}" type="pres">
      <dgm:prSet presAssocID="{1018A54F-D4A7-4CD3-A583-D26D9E1CF52E}" presName="vertOne" presStyleCnt="0"/>
      <dgm:spPr/>
    </dgm:pt>
    <dgm:pt modelId="{7D33C073-227C-434B-A87A-F095570A37A3}" type="pres">
      <dgm:prSet presAssocID="{1018A54F-D4A7-4CD3-A583-D26D9E1CF52E}" presName="txOne" presStyleLbl="node0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D5247A-F0F0-4BCF-9CED-47DEF7018926}" type="pres">
      <dgm:prSet presAssocID="{1018A54F-D4A7-4CD3-A583-D26D9E1CF52E}" presName="horzOne" presStyleCnt="0"/>
      <dgm:spPr/>
    </dgm:pt>
    <dgm:pt modelId="{F034D51A-37F1-4851-A521-7150B8AF4C7F}" type="pres">
      <dgm:prSet presAssocID="{597CC11E-A74B-4F69-80C7-2EF4F85D6E27}" presName="sibSpaceOne" presStyleCnt="0"/>
      <dgm:spPr/>
    </dgm:pt>
    <dgm:pt modelId="{46EC2F1C-566A-4116-B28A-21DF4708618F}" type="pres">
      <dgm:prSet presAssocID="{44E15389-5D52-4BC1-8AE9-EB5DB2F53330}" presName="vertOne" presStyleCnt="0"/>
      <dgm:spPr/>
    </dgm:pt>
    <dgm:pt modelId="{4D9B132F-1213-4E63-88FA-E21F61B7BEAF}" type="pres">
      <dgm:prSet presAssocID="{44E15389-5D52-4BC1-8AE9-EB5DB2F53330}" presName="txOne" presStyleLbl="node0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388E67-9452-4A7D-9D5D-2223F125975B}" type="pres">
      <dgm:prSet presAssocID="{44E15389-5D52-4BC1-8AE9-EB5DB2F53330}" presName="horzOne" presStyleCnt="0"/>
      <dgm:spPr/>
    </dgm:pt>
    <dgm:pt modelId="{138ACA01-80D6-4D3E-B80E-D13C0EE221C1}" type="pres">
      <dgm:prSet presAssocID="{B9A973E9-87BF-4BEE-8338-E26A645D261D}" presName="sibSpaceOne" presStyleCnt="0"/>
      <dgm:spPr/>
    </dgm:pt>
    <dgm:pt modelId="{D09AF9A2-10CE-4966-8297-0ECB702AB1FB}" type="pres">
      <dgm:prSet presAssocID="{FF639E41-4172-4BA3-BF8B-37B22486CAB0}" presName="vertOne" presStyleCnt="0"/>
      <dgm:spPr/>
    </dgm:pt>
    <dgm:pt modelId="{E2459A69-ECCE-409D-8168-957D68DC1426}" type="pres">
      <dgm:prSet presAssocID="{FF639E41-4172-4BA3-BF8B-37B22486CAB0}" presName="txOne" presStyleLbl="node0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BD3B8E-F9D4-465E-8684-45F8D09E0119}" type="pres">
      <dgm:prSet presAssocID="{FF639E41-4172-4BA3-BF8B-37B22486CAB0}" presName="parTransOne" presStyleCnt="0"/>
      <dgm:spPr/>
    </dgm:pt>
    <dgm:pt modelId="{C8292197-8362-4FB1-8715-38824DAFA138}" type="pres">
      <dgm:prSet presAssocID="{FF639E41-4172-4BA3-BF8B-37B22486CAB0}" presName="horzOne" presStyleCnt="0"/>
      <dgm:spPr/>
    </dgm:pt>
    <dgm:pt modelId="{8EBEB207-77DE-4B5A-8537-FA87CA747BED}" type="pres">
      <dgm:prSet presAssocID="{F541E79A-19BE-4D19-BF17-5EA1A81FB97E}" presName="vertTwo" presStyleCnt="0"/>
      <dgm:spPr/>
    </dgm:pt>
    <dgm:pt modelId="{14DDF0A9-1538-4409-9C76-AC346C210513}" type="pres">
      <dgm:prSet presAssocID="{F541E79A-19BE-4D19-BF17-5EA1A81FB97E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700841-5F30-4FAB-9A0A-078E90DA999B}" type="pres">
      <dgm:prSet presAssocID="{F541E79A-19BE-4D19-BF17-5EA1A81FB97E}" presName="horzTwo" presStyleCnt="0"/>
      <dgm:spPr/>
    </dgm:pt>
    <dgm:pt modelId="{7D0AF780-FECA-461C-99BB-2316FC622BA3}" type="pres">
      <dgm:prSet presAssocID="{6AF3C707-C3A6-4026-BB23-2C0E58BBFBD2}" presName="sibSpaceTwo" presStyleCnt="0"/>
      <dgm:spPr/>
    </dgm:pt>
    <dgm:pt modelId="{5560B554-FF1A-4CC7-BD09-877AA827BE66}" type="pres">
      <dgm:prSet presAssocID="{F65ECE58-2D98-4A71-BEA3-E3044F47B8AF}" presName="vertTwo" presStyleCnt="0"/>
      <dgm:spPr/>
    </dgm:pt>
    <dgm:pt modelId="{020DE738-B7AF-497F-9E06-FE863EB6B019}" type="pres">
      <dgm:prSet presAssocID="{F65ECE58-2D98-4A71-BEA3-E3044F47B8AF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22AB0A-0C93-4637-A531-878C8174A77A}" type="pres">
      <dgm:prSet presAssocID="{F65ECE58-2D98-4A71-BEA3-E3044F47B8AF}" presName="horzTwo" presStyleCnt="0"/>
      <dgm:spPr/>
    </dgm:pt>
    <dgm:pt modelId="{87413476-8E2C-4E95-8924-54E833762638}" type="pres">
      <dgm:prSet presAssocID="{82CA8E52-39AD-4D6C-BC71-C1B6710C7E4C}" presName="sibSpaceTwo" presStyleCnt="0"/>
      <dgm:spPr/>
    </dgm:pt>
    <dgm:pt modelId="{1EDC20F2-BD7F-45F3-AAF8-DC1A67C8BA7E}" type="pres">
      <dgm:prSet presAssocID="{ABE42E31-2EAC-4A81-8C72-EA0C267F2B52}" presName="vertTwo" presStyleCnt="0"/>
      <dgm:spPr/>
    </dgm:pt>
    <dgm:pt modelId="{505A8EF4-9A34-462B-A8EA-C012DE18788C}" type="pres">
      <dgm:prSet presAssocID="{ABE42E31-2EAC-4A81-8C72-EA0C267F2B52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9DE95B-80E0-4A3E-830C-918016D297A6}" type="pres">
      <dgm:prSet presAssocID="{ABE42E31-2EAC-4A81-8C72-EA0C267F2B52}" presName="horzTwo" presStyleCnt="0"/>
      <dgm:spPr/>
    </dgm:pt>
    <dgm:pt modelId="{5AFDF592-942D-4F69-82F0-186BFB184835}" type="pres">
      <dgm:prSet presAssocID="{E528D4D4-E772-4AEA-893D-8C3761D08818}" presName="sibSpaceTwo" presStyleCnt="0"/>
      <dgm:spPr/>
    </dgm:pt>
    <dgm:pt modelId="{0CCA41E8-F8FE-4C8B-9180-30D5ABFC5CC1}" type="pres">
      <dgm:prSet presAssocID="{1BECE8D1-D4DF-4EF3-9EC4-201422F4C0F0}" presName="vertTwo" presStyleCnt="0"/>
      <dgm:spPr/>
    </dgm:pt>
    <dgm:pt modelId="{C9A5ECAB-BDFC-4CA5-B006-EE8ECAE467C5}" type="pres">
      <dgm:prSet presAssocID="{1BECE8D1-D4DF-4EF3-9EC4-201422F4C0F0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DDE375-F776-45E6-A55A-5F4B87081BC6}" type="pres">
      <dgm:prSet presAssocID="{1BECE8D1-D4DF-4EF3-9EC4-201422F4C0F0}" presName="horzTwo" presStyleCnt="0"/>
      <dgm:spPr/>
    </dgm:pt>
    <dgm:pt modelId="{1A11907B-7006-4222-8260-C38720FD0F8C}" type="pres">
      <dgm:prSet presAssocID="{CB86DEB6-A6F0-4896-925E-0CEA55952195}" presName="sibSpaceOne" presStyleCnt="0"/>
      <dgm:spPr/>
    </dgm:pt>
    <dgm:pt modelId="{58D3AA6F-6597-4958-B37E-EE0B55C0962B}" type="pres">
      <dgm:prSet presAssocID="{8791B046-3FEC-42BF-9D22-ADA016924B0E}" presName="vertOne" presStyleCnt="0"/>
      <dgm:spPr/>
    </dgm:pt>
    <dgm:pt modelId="{452397E4-EECD-40B5-A4FA-81711EE43EB7}" type="pres">
      <dgm:prSet presAssocID="{8791B046-3FEC-42BF-9D22-ADA016924B0E}" presName="txOne" presStyleLbl="node0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E7B801-96A8-4CC0-AA0B-D13C9C08DA32}" type="pres">
      <dgm:prSet presAssocID="{8791B046-3FEC-42BF-9D22-ADA016924B0E}" presName="horzOne" presStyleCnt="0"/>
      <dgm:spPr/>
    </dgm:pt>
    <dgm:pt modelId="{C60B14B2-FDA0-46FE-9875-0BAD6B4C0C73}" type="pres">
      <dgm:prSet presAssocID="{2B4A3850-2DA6-4A36-B4F4-48F461FEDAFD}" presName="sibSpaceOne" presStyleCnt="0"/>
      <dgm:spPr/>
    </dgm:pt>
    <dgm:pt modelId="{10BD796F-DF63-40FD-82CB-AD63B25C542D}" type="pres">
      <dgm:prSet presAssocID="{CA670692-1260-43D0-A6D4-A40A31FE5ABE}" presName="vertOne" presStyleCnt="0"/>
      <dgm:spPr/>
    </dgm:pt>
    <dgm:pt modelId="{A660684D-59E6-4457-A0F6-93EB502AF5C3}" type="pres">
      <dgm:prSet presAssocID="{CA670692-1260-43D0-A6D4-A40A31FE5ABE}" presName="txOne" presStyleLbl="node0" presStyleIdx="9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13307E-FFD0-4E1E-81AC-3F2D64BDC87F}" type="pres">
      <dgm:prSet presAssocID="{CA670692-1260-43D0-A6D4-A40A31FE5ABE}" presName="horzOne" presStyleCnt="0"/>
      <dgm:spPr/>
    </dgm:pt>
  </dgm:ptLst>
  <dgm:cxnLst>
    <dgm:cxn modelId="{4D445E8E-557B-48D4-B905-00C9A77E6881}" srcId="{FF639E41-4172-4BA3-BF8B-37B22486CAB0}" destId="{ABE42E31-2EAC-4A81-8C72-EA0C267F2B52}" srcOrd="2" destOrd="0" parTransId="{C5A7457A-380B-445C-A3C1-6E9D36D63821}" sibTransId="{E528D4D4-E772-4AEA-893D-8C3761D08818}"/>
    <dgm:cxn modelId="{FE141569-D8E9-412D-BCE4-B1F1CFE8338F}" type="presOf" srcId="{F65ECE58-2D98-4A71-BEA3-E3044F47B8AF}" destId="{020DE738-B7AF-497F-9E06-FE863EB6B019}" srcOrd="0" destOrd="0" presId="urn:microsoft.com/office/officeart/2005/8/layout/hierarchy4"/>
    <dgm:cxn modelId="{DA846534-C08A-42EF-ABE3-44413B5CB7A5}" type="presOf" srcId="{44E15389-5D52-4BC1-8AE9-EB5DB2F53330}" destId="{4D9B132F-1213-4E63-88FA-E21F61B7BEAF}" srcOrd="0" destOrd="0" presId="urn:microsoft.com/office/officeart/2005/8/layout/hierarchy4"/>
    <dgm:cxn modelId="{D177A21F-C0D2-4143-AF39-C5C6F21DBB60}" srcId="{76AA9FFB-E2DA-44FC-9712-D5A870AB3E48}" destId="{FF639E41-4172-4BA3-BF8B-37B22486CAB0}" srcOrd="7" destOrd="0" parTransId="{A362A857-4347-4596-8DF7-2CA91889ECE2}" sibTransId="{CB86DEB6-A6F0-4896-925E-0CEA55952195}"/>
    <dgm:cxn modelId="{5E7136B8-F5C9-448F-87F2-BA2568D6BF53}" srcId="{76AA9FFB-E2DA-44FC-9712-D5A870AB3E48}" destId="{44E15389-5D52-4BC1-8AE9-EB5DB2F53330}" srcOrd="6" destOrd="0" parTransId="{187779B5-3B7D-49F2-9C22-7B1669A1892C}" sibTransId="{B9A973E9-87BF-4BEE-8338-E26A645D261D}"/>
    <dgm:cxn modelId="{0130E90D-ED8D-4DA0-B535-DE85F34E2C7F}" type="presOf" srcId="{0F46DA97-B9DA-401F-B563-D1065862EFE5}" destId="{AF2D660C-FD64-400D-8A2A-9FF190D1407E}" srcOrd="0" destOrd="0" presId="urn:microsoft.com/office/officeart/2005/8/layout/hierarchy4"/>
    <dgm:cxn modelId="{ACC2FF0D-C861-4413-A9F6-EEA78A2FDE90}" srcId="{76AA9FFB-E2DA-44FC-9712-D5A870AB3E48}" destId="{D4098576-DFD2-4112-936C-E4DFC9FB3721}" srcOrd="0" destOrd="0" parTransId="{6EA35A9E-665F-443B-AFD4-E2AECAA31A12}" sibTransId="{832875B2-681B-4BEE-A947-8E747552652C}"/>
    <dgm:cxn modelId="{A61A00AC-B9D0-4663-B5B9-D8B04BEDD3D0}" srcId="{76AA9FFB-E2DA-44FC-9712-D5A870AB3E48}" destId="{4A4079C1-CEB3-4C53-BE32-307095C75642}" srcOrd="3" destOrd="0" parTransId="{140E4655-07B6-409D-95D3-C2E8C3B60E86}" sibTransId="{E6D478D9-435D-4AD1-90CF-4E8F1EBF6CEC}"/>
    <dgm:cxn modelId="{83C62FE1-D2B8-4550-AF68-C27751604013}" srcId="{76AA9FFB-E2DA-44FC-9712-D5A870AB3E48}" destId="{CA670692-1260-43D0-A6D4-A40A31FE5ABE}" srcOrd="9" destOrd="0" parTransId="{7C6471DE-BC7E-4CD0-8766-B8D63FDBE765}" sibTransId="{577D370B-2D2D-46E1-A579-14BB4AC5C936}"/>
    <dgm:cxn modelId="{C3CA043E-DE5B-4E0B-8234-BA1DBE1092E2}" srcId="{76AA9FFB-E2DA-44FC-9712-D5A870AB3E48}" destId="{8791B046-3FEC-42BF-9D22-ADA016924B0E}" srcOrd="8" destOrd="0" parTransId="{046F1C73-2A0C-42C3-8EAF-E262D1051E92}" sibTransId="{2B4A3850-2DA6-4A36-B4F4-48F461FEDAFD}"/>
    <dgm:cxn modelId="{529B545B-D92E-492D-9D37-AE6BAB322E0A}" type="presOf" srcId="{ABE42E31-2EAC-4A81-8C72-EA0C267F2B52}" destId="{505A8EF4-9A34-462B-A8EA-C012DE18788C}" srcOrd="0" destOrd="0" presId="urn:microsoft.com/office/officeart/2005/8/layout/hierarchy4"/>
    <dgm:cxn modelId="{87B8B3D7-A18D-43F5-ABCF-11F03DEDC352}" srcId="{FF639E41-4172-4BA3-BF8B-37B22486CAB0}" destId="{F65ECE58-2D98-4A71-BEA3-E3044F47B8AF}" srcOrd="1" destOrd="0" parTransId="{5884EB08-5FB4-4ADD-85AF-D9916FEE0F14}" sibTransId="{82CA8E52-39AD-4D6C-BC71-C1B6710C7E4C}"/>
    <dgm:cxn modelId="{326AFB56-F39B-429B-BBCB-DF585ED999CE}" srcId="{76AA9FFB-E2DA-44FC-9712-D5A870AB3E48}" destId="{D21606D2-3D10-4D03-8D58-B1C58CF9D898}" srcOrd="4" destOrd="0" parTransId="{B37D0A72-19DB-4AB0-99E4-5288286188DB}" sibTransId="{F5F61AEB-D904-4D75-A19C-8DAAE322D9EC}"/>
    <dgm:cxn modelId="{BA6FF5E2-CA27-4A8C-9671-38AFB0334D65}" srcId="{76AA9FFB-E2DA-44FC-9712-D5A870AB3E48}" destId="{73DF0807-2B9D-4AA8-A37B-05E9B7EEB711}" srcOrd="2" destOrd="0" parTransId="{7B80CF37-C4F5-49C1-8225-B950AAB7D4C3}" sibTransId="{4FA48625-BDED-4CD8-B058-F673FF2ACE81}"/>
    <dgm:cxn modelId="{67F06D3E-0089-4248-8873-A7A63E5E70F9}" type="presOf" srcId="{1018A54F-D4A7-4CD3-A583-D26D9E1CF52E}" destId="{7D33C073-227C-434B-A87A-F095570A37A3}" srcOrd="0" destOrd="0" presId="urn:microsoft.com/office/officeart/2005/8/layout/hierarchy4"/>
    <dgm:cxn modelId="{E1F70651-0FA3-4D1A-A76A-97FAB28BF14C}" type="presOf" srcId="{D4098576-DFD2-4112-936C-E4DFC9FB3721}" destId="{925E3DE4-3B2A-489C-A9CB-2046884D4E86}" srcOrd="0" destOrd="0" presId="urn:microsoft.com/office/officeart/2005/8/layout/hierarchy4"/>
    <dgm:cxn modelId="{C260D377-1788-41B6-AD14-D9FC56F960DE}" type="presOf" srcId="{73DF0807-2B9D-4AA8-A37B-05E9B7EEB711}" destId="{9C4DC77F-6080-4F7E-9B97-BFB6CE79D64F}" srcOrd="0" destOrd="0" presId="urn:microsoft.com/office/officeart/2005/8/layout/hierarchy4"/>
    <dgm:cxn modelId="{E3521EBC-09D2-46DD-A746-CFF6EC389234}" type="presOf" srcId="{4A4079C1-CEB3-4C53-BE32-307095C75642}" destId="{7BC25936-EECB-420B-A980-4A64526A22CC}" srcOrd="0" destOrd="0" presId="urn:microsoft.com/office/officeart/2005/8/layout/hierarchy4"/>
    <dgm:cxn modelId="{E3B4F73B-453A-42B1-8F3E-99EA50084F56}" type="presOf" srcId="{F541E79A-19BE-4D19-BF17-5EA1A81FB97E}" destId="{14DDF0A9-1538-4409-9C76-AC346C210513}" srcOrd="0" destOrd="0" presId="urn:microsoft.com/office/officeart/2005/8/layout/hierarchy4"/>
    <dgm:cxn modelId="{EEA868C9-A365-430C-9C0A-D5AE53C3DC6D}" srcId="{FF639E41-4172-4BA3-BF8B-37B22486CAB0}" destId="{F541E79A-19BE-4D19-BF17-5EA1A81FB97E}" srcOrd="0" destOrd="0" parTransId="{61F7BE07-535B-47E4-A3D5-7000AF9B8129}" sibTransId="{6AF3C707-C3A6-4026-BB23-2C0E58BBFBD2}"/>
    <dgm:cxn modelId="{0386729B-A366-4F86-BD25-2CD313ADA664}" type="presOf" srcId="{76AA9FFB-E2DA-44FC-9712-D5A870AB3E48}" destId="{C586A9A3-560F-4239-A4AB-99EFE04D144D}" srcOrd="0" destOrd="0" presId="urn:microsoft.com/office/officeart/2005/8/layout/hierarchy4"/>
    <dgm:cxn modelId="{5D7E23BB-B5AA-42EC-9CB5-EE2CB5E54621}" srcId="{76AA9FFB-E2DA-44FC-9712-D5A870AB3E48}" destId="{0F46DA97-B9DA-401F-B563-D1065862EFE5}" srcOrd="1" destOrd="0" parTransId="{BB8154CE-D0EA-4FC0-A32F-6637073F92DD}" sibTransId="{2A7199A8-8989-4AA0-A4E0-8ED5894C2CB1}"/>
    <dgm:cxn modelId="{B13ED526-5906-4749-ADD4-B32965B0077F}" type="presOf" srcId="{D21606D2-3D10-4D03-8D58-B1C58CF9D898}" destId="{6D55FFFD-3978-48DB-B92C-0355E68D813B}" srcOrd="0" destOrd="0" presId="urn:microsoft.com/office/officeart/2005/8/layout/hierarchy4"/>
    <dgm:cxn modelId="{3D0B5054-9AA1-49F2-885B-9E57E86A79AB}" type="presOf" srcId="{FF639E41-4172-4BA3-BF8B-37B22486CAB0}" destId="{E2459A69-ECCE-409D-8168-957D68DC1426}" srcOrd="0" destOrd="0" presId="urn:microsoft.com/office/officeart/2005/8/layout/hierarchy4"/>
    <dgm:cxn modelId="{C467B067-FDF5-4FC3-805E-E9F9DAA3B716}" type="presOf" srcId="{1BECE8D1-D4DF-4EF3-9EC4-201422F4C0F0}" destId="{C9A5ECAB-BDFC-4CA5-B006-EE8ECAE467C5}" srcOrd="0" destOrd="0" presId="urn:microsoft.com/office/officeart/2005/8/layout/hierarchy4"/>
    <dgm:cxn modelId="{D5588253-5FFE-410F-BAC6-CDF3DBBB4C4A}" srcId="{FF639E41-4172-4BA3-BF8B-37B22486CAB0}" destId="{1BECE8D1-D4DF-4EF3-9EC4-201422F4C0F0}" srcOrd="3" destOrd="0" parTransId="{4D6DE938-A754-4C87-87FD-9BD16A40B249}" sibTransId="{96181B2D-2504-467D-9288-D2F336AA216E}"/>
    <dgm:cxn modelId="{DC1CBE0D-FDD9-4C29-A6E7-2A62834C4B8F}" type="presOf" srcId="{8791B046-3FEC-42BF-9D22-ADA016924B0E}" destId="{452397E4-EECD-40B5-A4FA-81711EE43EB7}" srcOrd="0" destOrd="0" presId="urn:microsoft.com/office/officeart/2005/8/layout/hierarchy4"/>
    <dgm:cxn modelId="{2CA3670D-BDC7-46DF-AA51-4DB981E7170F}" type="presOf" srcId="{CA670692-1260-43D0-A6D4-A40A31FE5ABE}" destId="{A660684D-59E6-4457-A0F6-93EB502AF5C3}" srcOrd="0" destOrd="0" presId="urn:microsoft.com/office/officeart/2005/8/layout/hierarchy4"/>
    <dgm:cxn modelId="{5BFAA7F2-C79D-496A-8FB5-2B30BA1101CB}" srcId="{76AA9FFB-E2DA-44FC-9712-D5A870AB3E48}" destId="{1018A54F-D4A7-4CD3-A583-D26D9E1CF52E}" srcOrd="5" destOrd="0" parTransId="{A649893D-8C3B-47C3-A293-EDDE7CD81513}" sibTransId="{597CC11E-A74B-4F69-80C7-2EF4F85D6E27}"/>
    <dgm:cxn modelId="{7EA8170B-3644-44DC-8D5D-8570283C01E9}" type="presParOf" srcId="{C586A9A3-560F-4239-A4AB-99EFE04D144D}" destId="{F13647BA-B12E-4A9D-804F-D4D2F0FFE737}" srcOrd="0" destOrd="0" presId="urn:microsoft.com/office/officeart/2005/8/layout/hierarchy4"/>
    <dgm:cxn modelId="{94A033EB-A059-47C2-A889-AD75CC6FC42C}" type="presParOf" srcId="{F13647BA-B12E-4A9D-804F-D4D2F0FFE737}" destId="{925E3DE4-3B2A-489C-A9CB-2046884D4E86}" srcOrd="0" destOrd="0" presId="urn:microsoft.com/office/officeart/2005/8/layout/hierarchy4"/>
    <dgm:cxn modelId="{6070CC75-EDDC-4905-BDFD-A16750FDA456}" type="presParOf" srcId="{F13647BA-B12E-4A9D-804F-D4D2F0FFE737}" destId="{6CC7957F-6CF4-4176-80D3-5C1FFF2AA1F1}" srcOrd="1" destOrd="0" presId="urn:microsoft.com/office/officeart/2005/8/layout/hierarchy4"/>
    <dgm:cxn modelId="{DFBAE18B-A1D9-4702-93FF-DB0713500C76}" type="presParOf" srcId="{C586A9A3-560F-4239-A4AB-99EFE04D144D}" destId="{98FC0277-67B6-425C-96F8-F3B5C83999E6}" srcOrd="1" destOrd="0" presId="urn:microsoft.com/office/officeart/2005/8/layout/hierarchy4"/>
    <dgm:cxn modelId="{55D38A05-4E10-472A-8556-A02997DDE508}" type="presParOf" srcId="{C586A9A3-560F-4239-A4AB-99EFE04D144D}" destId="{A0864CB7-AA08-491F-A209-B7CEF012F4DA}" srcOrd="2" destOrd="0" presId="urn:microsoft.com/office/officeart/2005/8/layout/hierarchy4"/>
    <dgm:cxn modelId="{C6A4B36F-5B0C-4E1A-801F-801074E292C8}" type="presParOf" srcId="{A0864CB7-AA08-491F-A209-B7CEF012F4DA}" destId="{AF2D660C-FD64-400D-8A2A-9FF190D1407E}" srcOrd="0" destOrd="0" presId="urn:microsoft.com/office/officeart/2005/8/layout/hierarchy4"/>
    <dgm:cxn modelId="{A1CB2E13-FBBA-43B2-8D45-EDEA4AE0A15E}" type="presParOf" srcId="{A0864CB7-AA08-491F-A209-B7CEF012F4DA}" destId="{C1BB97BE-7F1B-432F-B57A-889B343BC8C1}" srcOrd="1" destOrd="0" presId="urn:microsoft.com/office/officeart/2005/8/layout/hierarchy4"/>
    <dgm:cxn modelId="{B4EC44BB-FD0C-4C5F-BBFE-C4A5BB017B2A}" type="presParOf" srcId="{C586A9A3-560F-4239-A4AB-99EFE04D144D}" destId="{25FE660D-4B90-4E3B-B2AD-394B4689EA18}" srcOrd="3" destOrd="0" presId="urn:microsoft.com/office/officeart/2005/8/layout/hierarchy4"/>
    <dgm:cxn modelId="{1B1E7505-3591-4CB0-BFB9-A303F77403B0}" type="presParOf" srcId="{C586A9A3-560F-4239-A4AB-99EFE04D144D}" destId="{DCB74FCE-5806-4205-8574-BB76EDD49111}" srcOrd="4" destOrd="0" presId="urn:microsoft.com/office/officeart/2005/8/layout/hierarchy4"/>
    <dgm:cxn modelId="{B4B16C33-2E40-4F3D-B5FC-9CE93B73C93A}" type="presParOf" srcId="{DCB74FCE-5806-4205-8574-BB76EDD49111}" destId="{9C4DC77F-6080-4F7E-9B97-BFB6CE79D64F}" srcOrd="0" destOrd="0" presId="urn:microsoft.com/office/officeart/2005/8/layout/hierarchy4"/>
    <dgm:cxn modelId="{42C02356-D913-4F75-86A9-65652C5DEF1D}" type="presParOf" srcId="{DCB74FCE-5806-4205-8574-BB76EDD49111}" destId="{BCAFDBED-8564-4E68-A197-C7C43E365647}" srcOrd="1" destOrd="0" presId="urn:microsoft.com/office/officeart/2005/8/layout/hierarchy4"/>
    <dgm:cxn modelId="{34F24023-BC59-470B-B173-29FFE45AB1D0}" type="presParOf" srcId="{C586A9A3-560F-4239-A4AB-99EFE04D144D}" destId="{6EC950AC-EBF9-4C6C-9564-F9A2A822997D}" srcOrd="5" destOrd="0" presId="urn:microsoft.com/office/officeart/2005/8/layout/hierarchy4"/>
    <dgm:cxn modelId="{DCA74469-904C-42E3-A953-67135DD9129A}" type="presParOf" srcId="{C586A9A3-560F-4239-A4AB-99EFE04D144D}" destId="{37D0FBA5-AE9A-4DD1-BB93-5FF4DD58A8A7}" srcOrd="6" destOrd="0" presId="urn:microsoft.com/office/officeart/2005/8/layout/hierarchy4"/>
    <dgm:cxn modelId="{2317128A-2450-4D8E-B750-60E4F6E4CF2E}" type="presParOf" srcId="{37D0FBA5-AE9A-4DD1-BB93-5FF4DD58A8A7}" destId="{7BC25936-EECB-420B-A980-4A64526A22CC}" srcOrd="0" destOrd="0" presId="urn:microsoft.com/office/officeart/2005/8/layout/hierarchy4"/>
    <dgm:cxn modelId="{20E75BD0-AF9F-4321-A538-701D70AEFE6C}" type="presParOf" srcId="{37D0FBA5-AE9A-4DD1-BB93-5FF4DD58A8A7}" destId="{EF3F9E62-FB61-468F-97E4-C464CA34331D}" srcOrd="1" destOrd="0" presId="urn:microsoft.com/office/officeart/2005/8/layout/hierarchy4"/>
    <dgm:cxn modelId="{AF568774-8CB7-423C-8892-83469CF7AA8A}" type="presParOf" srcId="{C586A9A3-560F-4239-A4AB-99EFE04D144D}" destId="{2874E68B-E903-4837-AF54-8C51F4564EE5}" srcOrd="7" destOrd="0" presId="urn:microsoft.com/office/officeart/2005/8/layout/hierarchy4"/>
    <dgm:cxn modelId="{9F397627-707C-4D05-ACD6-D275B61F108F}" type="presParOf" srcId="{C586A9A3-560F-4239-A4AB-99EFE04D144D}" destId="{21924BCE-4F59-47FC-BF37-8BBB2C9CC951}" srcOrd="8" destOrd="0" presId="urn:microsoft.com/office/officeart/2005/8/layout/hierarchy4"/>
    <dgm:cxn modelId="{BCD147F4-075E-4777-95CC-7212570D11A6}" type="presParOf" srcId="{21924BCE-4F59-47FC-BF37-8BBB2C9CC951}" destId="{6D55FFFD-3978-48DB-B92C-0355E68D813B}" srcOrd="0" destOrd="0" presId="urn:microsoft.com/office/officeart/2005/8/layout/hierarchy4"/>
    <dgm:cxn modelId="{8715F718-A91D-4994-B0E8-EE2868786AE5}" type="presParOf" srcId="{21924BCE-4F59-47FC-BF37-8BBB2C9CC951}" destId="{3F4AE167-251A-41BC-B7E2-844A51E22831}" srcOrd="1" destOrd="0" presId="urn:microsoft.com/office/officeart/2005/8/layout/hierarchy4"/>
    <dgm:cxn modelId="{AD6EF31C-ADD3-4DA6-9077-5CFBC69BE22C}" type="presParOf" srcId="{C586A9A3-560F-4239-A4AB-99EFE04D144D}" destId="{4EC96947-3509-46AF-9269-84041B369D17}" srcOrd="9" destOrd="0" presId="urn:microsoft.com/office/officeart/2005/8/layout/hierarchy4"/>
    <dgm:cxn modelId="{F9EB8CAC-7332-4A27-AB13-C44E5F8CB8D3}" type="presParOf" srcId="{C586A9A3-560F-4239-A4AB-99EFE04D144D}" destId="{A71017B1-3EBC-48F3-BA70-4D3653A81107}" srcOrd="10" destOrd="0" presId="urn:microsoft.com/office/officeart/2005/8/layout/hierarchy4"/>
    <dgm:cxn modelId="{D5027A49-16C3-48A3-8FFF-56A3FB9BA2AD}" type="presParOf" srcId="{A71017B1-3EBC-48F3-BA70-4D3653A81107}" destId="{7D33C073-227C-434B-A87A-F095570A37A3}" srcOrd="0" destOrd="0" presId="urn:microsoft.com/office/officeart/2005/8/layout/hierarchy4"/>
    <dgm:cxn modelId="{FAE1D527-A764-4189-9908-30AD65CAA597}" type="presParOf" srcId="{A71017B1-3EBC-48F3-BA70-4D3653A81107}" destId="{46D5247A-F0F0-4BCF-9CED-47DEF7018926}" srcOrd="1" destOrd="0" presId="urn:microsoft.com/office/officeart/2005/8/layout/hierarchy4"/>
    <dgm:cxn modelId="{11B4E221-4EA1-418C-BB2F-30FDCD279F73}" type="presParOf" srcId="{C586A9A3-560F-4239-A4AB-99EFE04D144D}" destId="{F034D51A-37F1-4851-A521-7150B8AF4C7F}" srcOrd="11" destOrd="0" presId="urn:microsoft.com/office/officeart/2005/8/layout/hierarchy4"/>
    <dgm:cxn modelId="{6DFEA43F-3875-4184-99AD-091D92587005}" type="presParOf" srcId="{C586A9A3-560F-4239-A4AB-99EFE04D144D}" destId="{46EC2F1C-566A-4116-B28A-21DF4708618F}" srcOrd="12" destOrd="0" presId="urn:microsoft.com/office/officeart/2005/8/layout/hierarchy4"/>
    <dgm:cxn modelId="{7EE4E042-A0B6-48A0-9AC6-14524314B14A}" type="presParOf" srcId="{46EC2F1C-566A-4116-B28A-21DF4708618F}" destId="{4D9B132F-1213-4E63-88FA-E21F61B7BEAF}" srcOrd="0" destOrd="0" presId="urn:microsoft.com/office/officeart/2005/8/layout/hierarchy4"/>
    <dgm:cxn modelId="{6325CF84-8ADD-4BE0-9B11-C7B625366BE0}" type="presParOf" srcId="{46EC2F1C-566A-4116-B28A-21DF4708618F}" destId="{88388E67-9452-4A7D-9D5D-2223F125975B}" srcOrd="1" destOrd="0" presId="urn:microsoft.com/office/officeart/2005/8/layout/hierarchy4"/>
    <dgm:cxn modelId="{CDA86F8C-20C5-4E54-A183-70279E783787}" type="presParOf" srcId="{C586A9A3-560F-4239-A4AB-99EFE04D144D}" destId="{138ACA01-80D6-4D3E-B80E-D13C0EE221C1}" srcOrd="13" destOrd="0" presId="urn:microsoft.com/office/officeart/2005/8/layout/hierarchy4"/>
    <dgm:cxn modelId="{BDD0A192-5AD5-493D-A8CE-C8EE54546151}" type="presParOf" srcId="{C586A9A3-560F-4239-A4AB-99EFE04D144D}" destId="{D09AF9A2-10CE-4966-8297-0ECB702AB1FB}" srcOrd="14" destOrd="0" presId="urn:microsoft.com/office/officeart/2005/8/layout/hierarchy4"/>
    <dgm:cxn modelId="{9B3B4997-0B75-48FF-9963-0D6F54172146}" type="presParOf" srcId="{D09AF9A2-10CE-4966-8297-0ECB702AB1FB}" destId="{E2459A69-ECCE-409D-8168-957D68DC1426}" srcOrd="0" destOrd="0" presId="urn:microsoft.com/office/officeart/2005/8/layout/hierarchy4"/>
    <dgm:cxn modelId="{207162EB-FE4F-4098-8031-1880D390EF3D}" type="presParOf" srcId="{D09AF9A2-10CE-4966-8297-0ECB702AB1FB}" destId="{34BD3B8E-F9D4-465E-8684-45F8D09E0119}" srcOrd="1" destOrd="0" presId="urn:microsoft.com/office/officeart/2005/8/layout/hierarchy4"/>
    <dgm:cxn modelId="{1715A80B-26B8-462A-AFE6-CCF2B46E7DCD}" type="presParOf" srcId="{D09AF9A2-10CE-4966-8297-0ECB702AB1FB}" destId="{C8292197-8362-4FB1-8715-38824DAFA138}" srcOrd="2" destOrd="0" presId="urn:microsoft.com/office/officeart/2005/8/layout/hierarchy4"/>
    <dgm:cxn modelId="{6753FFEA-B10B-402A-8EBB-3FD3BA69F654}" type="presParOf" srcId="{C8292197-8362-4FB1-8715-38824DAFA138}" destId="{8EBEB207-77DE-4B5A-8537-FA87CA747BED}" srcOrd="0" destOrd="0" presId="urn:microsoft.com/office/officeart/2005/8/layout/hierarchy4"/>
    <dgm:cxn modelId="{A54C1C9B-887A-4F7E-9137-83078146C51A}" type="presParOf" srcId="{8EBEB207-77DE-4B5A-8537-FA87CA747BED}" destId="{14DDF0A9-1538-4409-9C76-AC346C210513}" srcOrd="0" destOrd="0" presId="urn:microsoft.com/office/officeart/2005/8/layout/hierarchy4"/>
    <dgm:cxn modelId="{9D4E9D39-3297-4232-B06A-4ACD53A10E4B}" type="presParOf" srcId="{8EBEB207-77DE-4B5A-8537-FA87CA747BED}" destId="{19700841-5F30-4FAB-9A0A-078E90DA999B}" srcOrd="1" destOrd="0" presId="urn:microsoft.com/office/officeart/2005/8/layout/hierarchy4"/>
    <dgm:cxn modelId="{E7E6EF18-7B20-4D37-A934-52D04E7EBCE1}" type="presParOf" srcId="{C8292197-8362-4FB1-8715-38824DAFA138}" destId="{7D0AF780-FECA-461C-99BB-2316FC622BA3}" srcOrd="1" destOrd="0" presId="urn:microsoft.com/office/officeart/2005/8/layout/hierarchy4"/>
    <dgm:cxn modelId="{05621FD8-CC2D-4196-A01A-EB920A91759A}" type="presParOf" srcId="{C8292197-8362-4FB1-8715-38824DAFA138}" destId="{5560B554-FF1A-4CC7-BD09-877AA827BE66}" srcOrd="2" destOrd="0" presId="urn:microsoft.com/office/officeart/2005/8/layout/hierarchy4"/>
    <dgm:cxn modelId="{18BDDADC-A4FF-4213-B04D-E5C2744E39FF}" type="presParOf" srcId="{5560B554-FF1A-4CC7-BD09-877AA827BE66}" destId="{020DE738-B7AF-497F-9E06-FE863EB6B019}" srcOrd="0" destOrd="0" presId="urn:microsoft.com/office/officeart/2005/8/layout/hierarchy4"/>
    <dgm:cxn modelId="{B4643F45-075E-483E-BD70-ACB18EF458BA}" type="presParOf" srcId="{5560B554-FF1A-4CC7-BD09-877AA827BE66}" destId="{4C22AB0A-0C93-4637-A531-878C8174A77A}" srcOrd="1" destOrd="0" presId="urn:microsoft.com/office/officeart/2005/8/layout/hierarchy4"/>
    <dgm:cxn modelId="{1735F4E3-9D39-423B-8BF7-695C9E8BA35A}" type="presParOf" srcId="{C8292197-8362-4FB1-8715-38824DAFA138}" destId="{87413476-8E2C-4E95-8924-54E833762638}" srcOrd="3" destOrd="0" presId="urn:microsoft.com/office/officeart/2005/8/layout/hierarchy4"/>
    <dgm:cxn modelId="{785D981B-294F-47C0-A7A5-BD0CB63CEF3E}" type="presParOf" srcId="{C8292197-8362-4FB1-8715-38824DAFA138}" destId="{1EDC20F2-BD7F-45F3-AAF8-DC1A67C8BA7E}" srcOrd="4" destOrd="0" presId="urn:microsoft.com/office/officeart/2005/8/layout/hierarchy4"/>
    <dgm:cxn modelId="{F1C96162-5F1A-476B-9B12-019FD9AC0F8C}" type="presParOf" srcId="{1EDC20F2-BD7F-45F3-AAF8-DC1A67C8BA7E}" destId="{505A8EF4-9A34-462B-A8EA-C012DE18788C}" srcOrd="0" destOrd="0" presId="urn:microsoft.com/office/officeart/2005/8/layout/hierarchy4"/>
    <dgm:cxn modelId="{5FA09848-20C3-4537-BDF8-04074A581950}" type="presParOf" srcId="{1EDC20F2-BD7F-45F3-AAF8-DC1A67C8BA7E}" destId="{E29DE95B-80E0-4A3E-830C-918016D297A6}" srcOrd="1" destOrd="0" presId="urn:microsoft.com/office/officeart/2005/8/layout/hierarchy4"/>
    <dgm:cxn modelId="{BA0454B9-658E-4DCD-947A-5DC64F4D8FAF}" type="presParOf" srcId="{C8292197-8362-4FB1-8715-38824DAFA138}" destId="{5AFDF592-942D-4F69-82F0-186BFB184835}" srcOrd="5" destOrd="0" presId="urn:microsoft.com/office/officeart/2005/8/layout/hierarchy4"/>
    <dgm:cxn modelId="{65F5CF4E-F8C6-4A81-A1C5-C4D95067B485}" type="presParOf" srcId="{C8292197-8362-4FB1-8715-38824DAFA138}" destId="{0CCA41E8-F8FE-4C8B-9180-30D5ABFC5CC1}" srcOrd="6" destOrd="0" presId="urn:microsoft.com/office/officeart/2005/8/layout/hierarchy4"/>
    <dgm:cxn modelId="{118B367D-7B78-44E2-B71A-3CB377472360}" type="presParOf" srcId="{0CCA41E8-F8FE-4C8B-9180-30D5ABFC5CC1}" destId="{C9A5ECAB-BDFC-4CA5-B006-EE8ECAE467C5}" srcOrd="0" destOrd="0" presId="urn:microsoft.com/office/officeart/2005/8/layout/hierarchy4"/>
    <dgm:cxn modelId="{243C9EEA-C299-4EEE-A34D-2FCD3C01ADD7}" type="presParOf" srcId="{0CCA41E8-F8FE-4C8B-9180-30D5ABFC5CC1}" destId="{B9DDE375-F776-45E6-A55A-5F4B87081BC6}" srcOrd="1" destOrd="0" presId="urn:microsoft.com/office/officeart/2005/8/layout/hierarchy4"/>
    <dgm:cxn modelId="{E26227FB-C3AD-457D-A13E-D94945566AB8}" type="presParOf" srcId="{C586A9A3-560F-4239-A4AB-99EFE04D144D}" destId="{1A11907B-7006-4222-8260-C38720FD0F8C}" srcOrd="15" destOrd="0" presId="urn:microsoft.com/office/officeart/2005/8/layout/hierarchy4"/>
    <dgm:cxn modelId="{4D2FA00B-F1A3-4115-9E8B-81235F4611D1}" type="presParOf" srcId="{C586A9A3-560F-4239-A4AB-99EFE04D144D}" destId="{58D3AA6F-6597-4958-B37E-EE0B55C0962B}" srcOrd="16" destOrd="0" presId="urn:microsoft.com/office/officeart/2005/8/layout/hierarchy4"/>
    <dgm:cxn modelId="{C2FA68D0-B59E-4CB8-8FCE-0026E8ADCD5E}" type="presParOf" srcId="{58D3AA6F-6597-4958-B37E-EE0B55C0962B}" destId="{452397E4-EECD-40B5-A4FA-81711EE43EB7}" srcOrd="0" destOrd="0" presId="urn:microsoft.com/office/officeart/2005/8/layout/hierarchy4"/>
    <dgm:cxn modelId="{A59C55AC-2FC5-4D14-8C28-3DEC6214ED0A}" type="presParOf" srcId="{58D3AA6F-6597-4958-B37E-EE0B55C0962B}" destId="{81E7B801-96A8-4CC0-AA0B-D13C9C08DA32}" srcOrd="1" destOrd="0" presId="urn:microsoft.com/office/officeart/2005/8/layout/hierarchy4"/>
    <dgm:cxn modelId="{3210D44A-4CCC-40C0-919F-892A9220B3C7}" type="presParOf" srcId="{C586A9A3-560F-4239-A4AB-99EFE04D144D}" destId="{C60B14B2-FDA0-46FE-9875-0BAD6B4C0C73}" srcOrd="17" destOrd="0" presId="urn:microsoft.com/office/officeart/2005/8/layout/hierarchy4"/>
    <dgm:cxn modelId="{CDD2934D-82A2-44BD-A707-841AE49D010B}" type="presParOf" srcId="{C586A9A3-560F-4239-A4AB-99EFE04D144D}" destId="{10BD796F-DF63-40FD-82CB-AD63B25C542D}" srcOrd="18" destOrd="0" presId="urn:microsoft.com/office/officeart/2005/8/layout/hierarchy4"/>
    <dgm:cxn modelId="{4D8CC73B-B2F4-4E6D-9B83-0EE7FDC97229}" type="presParOf" srcId="{10BD796F-DF63-40FD-82CB-AD63B25C542D}" destId="{A660684D-59E6-4457-A0F6-93EB502AF5C3}" srcOrd="0" destOrd="0" presId="urn:microsoft.com/office/officeart/2005/8/layout/hierarchy4"/>
    <dgm:cxn modelId="{916BC654-ECC3-484E-9674-ED4B5D352672}" type="presParOf" srcId="{10BD796F-DF63-40FD-82CB-AD63B25C542D}" destId="{4A13307E-FFD0-4E1E-81AC-3F2D64BDC87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6AA9FFB-E2DA-44FC-9712-D5A870AB3E48}" type="doc">
      <dgm:prSet loTypeId="urn:microsoft.com/office/officeart/2005/8/layout/hierarchy4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8791B046-3FEC-42BF-9D22-ADA016924B0E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قابلیت های مدل سازی</a:t>
          </a:r>
          <a:endParaRPr lang="en-US" sz="1600" dirty="0">
            <a:cs typeface="B Titr" pitchFamily="2" charset="-78"/>
          </a:endParaRPr>
        </a:p>
      </dgm:t>
    </dgm:pt>
    <dgm:pt modelId="{046F1C73-2A0C-42C3-8EAF-E262D1051E92}" type="parTrans" cxnId="{C3CA043E-DE5B-4E0B-8234-BA1DBE1092E2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2B4A3850-2DA6-4A36-B4F4-48F461FEDAFD}" type="sibTrans" cxnId="{C3CA043E-DE5B-4E0B-8234-BA1DBE1092E2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CA670692-1260-43D0-A6D4-A40A31FE5ABE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فناوری و سکو</a:t>
          </a:r>
          <a:endParaRPr lang="en-US" sz="1600" dirty="0">
            <a:cs typeface="B Titr" pitchFamily="2" charset="-78"/>
          </a:endParaRPr>
        </a:p>
      </dgm:t>
    </dgm:pt>
    <dgm:pt modelId="{7C6471DE-BC7E-4CD0-8766-B8D63FDBE765}" type="parTrans" cxnId="{83C62FE1-D2B8-4550-AF68-C2775160401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577D370B-2D2D-46E1-A579-14BB4AC5C936}" type="sibTrans" cxnId="{83C62FE1-D2B8-4550-AF68-C2775160401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FF639E41-4172-4BA3-BF8B-37B22486CAB0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تخصیص کار و مجوز دهی</a:t>
          </a:r>
          <a:endParaRPr lang="en-US" sz="1600" dirty="0">
            <a:cs typeface="B Titr" pitchFamily="2" charset="-78"/>
          </a:endParaRPr>
        </a:p>
      </dgm:t>
    </dgm:pt>
    <dgm:pt modelId="{A362A857-4347-4596-8DF7-2CA91889ECE2}" type="parTrans" cxnId="{D177A21F-C0D2-4143-AF39-C5C6F21DBB6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CB86DEB6-A6F0-4896-925E-0CEA55952195}" type="sibTrans" cxnId="{D177A21F-C0D2-4143-AF39-C5C6F21DBB6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44E15389-5D52-4BC1-8AE9-EB5DB2F53330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دیده بانی و بهینه سازی فرآیندها</a:t>
          </a:r>
          <a:endParaRPr lang="en-US" sz="1600" dirty="0">
            <a:cs typeface="B Titr" pitchFamily="2" charset="-78"/>
          </a:endParaRPr>
        </a:p>
      </dgm:t>
    </dgm:pt>
    <dgm:pt modelId="{187779B5-3B7D-49F2-9C22-7B1669A1892C}" type="parTrans" cxnId="{5E7136B8-F5C9-448F-87F2-BA2568D6BF5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B9A973E9-87BF-4BEE-8338-E26A645D261D}" type="sibTrans" cxnId="{5E7136B8-F5C9-448F-87F2-BA2568D6BF5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D21606D2-3D10-4D03-8D58-B1C58CF9D898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تعامل پذیری</a:t>
          </a:r>
          <a:endParaRPr lang="en-US" sz="1600" dirty="0">
            <a:cs typeface="B Titr" pitchFamily="2" charset="-78"/>
          </a:endParaRPr>
        </a:p>
      </dgm:t>
    </dgm:pt>
    <dgm:pt modelId="{B37D0A72-19DB-4AB0-99E4-5288286188DB}" type="parTrans" cxnId="{326AFB56-F39B-429B-BBCB-DF585ED999CE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F5F61AEB-D904-4D75-A19C-8DAAE322D9EC}" type="sibTrans" cxnId="{326AFB56-F39B-429B-BBCB-DF585ED999CE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1018A54F-D4A7-4CD3-A583-D26D9E1CF52E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موتور قوانین تجاری</a:t>
          </a:r>
          <a:endParaRPr lang="en-US" sz="1600" dirty="0">
            <a:cs typeface="B Titr" pitchFamily="2" charset="-78"/>
          </a:endParaRPr>
        </a:p>
      </dgm:t>
    </dgm:pt>
    <dgm:pt modelId="{A649893D-8C3B-47C3-A293-EDDE7CD81513}" type="parTrans" cxnId="{5BFAA7F2-C79D-496A-8FB5-2B30BA1101CB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597CC11E-A74B-4F69-80C7-2EF4F85D6E27}" type="sibTrans" cxnId="{5BFAA7F2-C79D-496A-8FB5-2B30BA1101CB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73DF0807-2B9D-4AA8-A37B-05E9B7EEB711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فروشنده</a:t>
          </a:r>
          <a:endParaRPr lang="en-US" sz="1600" dirty="0">
            <a:cs typeface="B Titr" pitchFamily="2" charset="-78"/>
          </a:endParaRPr>
        </a:p>
      </dgm:t>
    </dgm:pt>
    <dgm:pt modelId="{7B80CF37-C4F5-49C1-8225-B950AAB7D4C3}" type="parTrans" cxnId="{BA6FF5E2-CA27-4A8C-9671-38AFB0334D65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4FA48625-BDED-4CD8-B058-F673FF2ACE81}" type="sibTrans" cxnId="{BA6FF5E2-CA27-4A8C-9671-38AFB0334D65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4A4079C1-CEB3-4C53-BE32-307095C75642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موتور فرآیندی</a:t>
          </a:r>
          <a:endParaRPr lang="en-US" sz="1600" dirty="0">
            <a:cs typeface="B Titr" pitchFamily="2" charset="-78"/>
          </a:endParaRPr>
        </a:p>
      </dgm:t>
    </dgm:pt>
    <dgm:pt modelId="{140E4655-07B6-409D-95D3-C2E8C3B60E86}" type="parTrans" cxnId="{A61A00AC-B9D0-4663-B5B9-D8B04BEDD3D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E6D478D9-435D-4AD1-90CF-4E8F1EBF6CEC}" type="sibTrans" cxnId="{A61A00AC-B9D0-4663-B5B9-D8B04BEDD3D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0F46DA97-B9DA-401F-B563-D1065862EFE5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هزینه</a:t>
          </a:r>
          <a:endParaRPr lang="en-US" sz="1600" dirty="0">
            <a:cs typeface="B Titr" pitchFamily="2" charset="-78"/>
          </a:endParaRPr>
        </a:p>
      </dgm:t>
    </dgm:pt>
    <dgm:pt modelId="{BB8154CE-D0EA-4FC0-A32F-6637073F92DD}" type="parTrans" cxnId="{5D7E23BB-B5AA-42EC-9CB5-EE2CB5E54621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2A7199A8-8989-4AA0-A4E0-8ED5894C2CB1}" type="sibTrans" cxnId="{5D7E23BB-B5AA-42EC-9CB5-EE2CB5E54621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D4098576-DFD2-4112-936C-E4DFC9FB3721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سهولت استفاده</a:t>
          </a:r>
          <a:endParaRPr lang="en-US" sz="1600" dirty="0">
            <a:cs typeface="B Titr" pitchFamily="2" charset="-78"/>
          </a:endParaRPr>
        </a:p>
      </dgm:t>
    </dgm:pt>
    <dgm:pt modelId="{6EA35A9E-665F-443B-AFD4-E2AECAA31A12}" type="parTrans" cxnId="{ACC2FF0D-C861-4413-A9F6-EEA78A2FDE9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832875B2-681B-4BEE-A947-8E747552652C}" type="sibTrans" cxnId="{ACC2FF0D-C861-4413-A9F6-EEA78A2FDE9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AC576711-A673-4B2A-9319-4F4E7F010517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Zar" pitchFamily="2" charset="-78"/>
            </a:rPr>
            <a:t>داشبورد و ابزار گزارش گیری</a:t>
          </a:r>
          <a:endParaRPr lang="en-US" sz="1600" b="1" dirty="0" smtClean="0">
            <a:cs typeface="B Zar" pitchFamily="2" charset="-78"/>
          </a:endParaRPr>
        </a:p>
      </dgm:t>
    </dgm:pt>
    <dgm:pt modelId="{0822346F-9149-4D8B-85FB-53AE1204508F}" type="parTrans" cxnId="{33F872D3-E483-4934-B946-856144C81742}">
      <dgm:prSet/>
      <dgm:spPr/>
    </dgm:pt>
    <dgm:pt modelId="{1DC6D3D7-8247-4ED2-9C46-B94C48727208}" type="sibTrans" cxnId="{33F872D3-E483-4934-B946-856144C81742}">
      <dgm:prSet/>
      <dgm:spPr/>
    </dgm:pt>
    <dgm:pt modelId="{90AA9646-3941-4886-A8DB-256B137380CC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Zar" pitchFamily="2" charset="-78"/>
            </a:rPr>
            <a:t>انواع اطلاعات جمع آوری شده</a:t>
          </a:r>
          <a:endParaRPr lang="en-US" sz="1600" b="1" dirty="0" smtClean="0">
            <a:cs typeface="B Zar" pitchFamily="2" charset="-78"/>
          </a:endParaRPr>
        </a:p>
      </dgm:t>
    </dgm:pt>
    <dgm:pt modelId="{FC071E97-FE17-4D0C-AAB6-F41C0534D579}" type="parTrans" cxnId="{377445A4-D2B5-4EF5-A0FE-96FC91ECC223}">
      <dgm:prSet/>
      <dgm:spPr/>
      <dgm:t>
        <a:bodyPr/>
        <a:lstStyle/>
        <a:p>
          <a:endParaRPr lang="en-US"/>
        </a:p>
      </dgm:t>
    </dgm:pt>
    <dgm:pt modelId="{01CC7C6C-604E-4922-BA33-113CAA271605}" type="sibTrans" cxnId="{377445A4-D2B5-4EF5-A0FE-96FC91ECC223}">
      <dgm:prSet/>
      <dgm:spPr/>
      <dgm:t>
        <a:bodyPr/>
        <a:lstStyle/>
        <a:p>
          <a:endParaRPr lang="en-US"/>
        </a:p>
      </dgm:t>
    </dgm:pt>
    <dgm:pt modelId="{485A3099-9AC7-4906-B5E3-00DD8A41803A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Zar" pitchFamily="2" charset="-78"/>
            </a:rPr>
            <a:t>پردازش اطلاعات</a:t>
          </a:r>
          <a:endParaRPr lang="en-US" sz="1600" b="1" dirty="0" smtClean="0">
            <a:cs typeface="B Zar" pitchFamily="2" charset="-78"/>
          </a:endParaRPr>
        </a:p>
      </dgm:t>
    </dgm:pt>
    <dgm:pt modelId="{C60BD2D0-1B2D-43A9-BABC-53D928DEF892}" type="parTrans" cxnId="{BA70F900-0312-4B27-8C92-6E049A9C2912}">
      <dgm:prSet/>
      <dgm:spPr/>
      <dgm:t>
        <a:bodyPr/>
        <a:lstStyle/>
        <a:p>
          <a:endParaRPr lang="en-US"/>
        </a:p>
      </dgm:t>
    </dgm:pt>
    <dgm:pt modelId="{BE9E0F5A-5537-4B6E-A009-0D58E9A73936}" type="sibTrans" cxnId="{BA70F900-0312-4B27-8C92-6E049A9C2912}">
      <dgm:prSet/>
      <dgm:spPr/>
      <dgm:t>
        <a:bodyPr/>
        <a:lstStyle/>
        <a:p>
          <a:endParaRPr lang="en-US"/>
        </a:p>
      </dgm:t>
    </dgm:pt>
    <dgm:pt modelId="{363FE40C-C028-4FEF-ADBC-68ECB7E85646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Zar" pitchFamily="2" charset="-78"/>
            </a:rPr>
            <a:t>تحلیل و بهینه سازی </a:t>
          </a:r>
          <a:endParaRPr lang="en-US" sz="1600" b="1" dirty="0" smtClean="0">
            <a:cs typeface="B Zar" pitchFamily="2" charset="-78"/>
          </a:endParaRPr>
        </a:p>
      </dgm:t>
    </dgm:pt>
    <dgm:pt modelId="{EE334AE2-B40F-4FD0-8BB0-964CB9FD8A12}" type="parTrans" cxnId="{E21B7A25-6C14-4B4B-A74E-D3B8FAA16917}">
      <dgm:prSet/>
      <dgm:spPr/>
      <dgm:t>
        <a:bodyPr/>
        <a:lstStyle/>
        <a:p>
          <a:endParaRPr lang="en-US"/>
        </a:p>
      </dgm:t>
    </dgm:pt>
    <dgm:pt modelId="{99D8C8CE-BE08-4A6C-8589-6CF64E0DBEFF}" type="sibTrans" cxnId="{E21B7A25-6C14-4B4B-A74E-D3B8FAA16917}">
      <dgm:prSet/>
      <dgm:spPr/>
      <dgm:t>
        <a:bodyPr/>
        <a:lstStyle/>
        <a:p>
          <a:endParaRPr lang="en-US"/>
        </a:p>
      </dgm:t>
    </dgm:pt>
    <dgm:pt modelId="{C586A9A3-560F-4239-A4AB-99EFE04D144D}" type="pres">
      <dgm:prSet presAssocID="{76AA9FFB-E2DA-44FC-9712-D5A870AB3E4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13647BA-B12E-4A9D-804F-D4D2F0FFE737}" type="pres">
      <dgm:prSet presAssocID="{D4098576-DFD2-4112-936C-E4DFC9FB3721}" presName="vertOne" presStyleCnt="0"/>
      <dgm:spPr/>
    </dgm:pt>
    <dgm:pt modelId="{925E3DE4-3B2A-489C-A9CB-2046884D4E86}" type="pres">
      <dgm:prSet presAssocID="{D4098576-DFD2-4112-936C-E4DFC9FB3721}" presName="txOne" presStyleLbl="node0" presStyleIdx="0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C7957F-6CF4-4176-80D3-5C1FFF2AA1F1}" type="pres">
      <dgm:prSet presAssocID="{D4098576-DFD2-4112-936C-E4DFC9FB3721}" presName="horzOne" presStyleCnt="0"/>
      <dgm:spPr/>
    </dgm:pt>
    <dgm:pt modelId="{98FC0277-67B6-425C-96F8-F3B5C83999E6}" type="pres">
      <dgm:prSet presAssocID="{832875B2-681B-4BEE-A947-8E747552652C}" presName="sibSpaceOne" presStyleCnt="0"/>
      <dgm:spPr/>
    </dgm:pt>
    <dgm:pt modelId="{A0864CB7-AA08-491F-A209-B7CEF012F4DA}" type="pres">
      <dgm:prSet presAssocID="{0F46DA97-B9DA-401F-B563-D1065862EFE5}" presName="vertOne" presStyleCnt="0"/>
      <dgm:spPr/>
    </dgm:pt>
    <dgm:pt modelId="{AF2D660C-FD64-400D-8A2A-9FF190D1407E}" type="pres">
      <dgm:prSet presAssocID="{0F46DA97-B9DA-401F-B563-D1065862EFE5}" presName="txOne" presStyleLbl="node0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BB97BE-7F1B-432F-B57A-889B343BC8C1}" type="pres">
      <dgm:prSet presAssocID="{0F46DA97-B9DA-401F-B563-D1065862EFE5}" presName="horzOne" presStyleCnt="0"/>
      <dgm:spPr/>
    </dgm:pt>
    <dgm:pt modelId="{25FE660D-4B90-4E3B-B2AD-394B4689EA18}" type="pres">
      <dgm:prSet presAssocID="{2A7199A8-8989-4AA0-A4E0-8ED5894C2CB1}" presName="sibSpaceOne" presStyleCnt="0"/>
      <dgm:spPr/>
    </dgm:pt>
    <dgm:pt modelId="{DCB74FCE-5806-4205-8574-BB76EDD49111}" type="pres">
      <dgm:prSet presAssocID="{73DF0807-2B9D-4AA8-A37B-05E9B7EEB711}" presName="vertOne" presStyleCnt="0"/>
      <dgm:spPr/>
    </dgm:pt>
    <dgm:pt modelId="{9C4DC77F-6080-4F7E-9B97-BFB6CE79D64F}" type="pres">
      <dgm:prSet presAssocID="{73DF0807-2B9D-4AA8-A37B-05E9B7EEB711}" presName="txOne" presStyleLbl="node0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AFDBED-8564-4E68-A197-C7C43E365647}" type="pres">
      <dgm:prSet presAssocID="{73DF0807-2B9D-4AA8-A37B-05E9B7EEB711}" presName="horzOne" presStyleCnt="0"/>
      <dgm:spPr/>
    </dgm:pt>
    <dgm:pt modelId="{6EC950AC-EBF9-4C6C-9564-F9A2A822997D}" type="pres">
      <dgm:prSet presAssocID="{4FA48625-BDED-4CD8-B058-F673FF2ACE81}" presName="sibSpaceOne" presStyleCnt="0"/>
      <dgm:spPr/>
    </dgm:pt>
    <dgm:pt modelId="{37D0FBA5-AE9A-4DD1-BB93-5FF4DD58A8A7}" type="pres">
      <dgm:prSet presAssocID="{4A4079C1-CEB3-4C53-BE32-307095C75642}" presName="vertOne" presStyleCnt="0"/>
      <dgm:spPr/>
    </dgm:pt>
    <dgm:pt modelId="{7BC25936-EECB-420B-A980-4A64526A22CC}" type="pres">
      <dgm:prSet presAssocID="{4A4079C1-CEB3-4C53-BE32-307095C75642}" presName="txOne" presStyleLbl="node0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3F9E62-FB61-468F-97E4-C464CA34331D}" type="pres">
      <dgm:prSet presAssocID="{4A4079C1-CEB3-4C53-BE32-307095C75642}" presName="horzOne" presStyleCnt="0"/>
      <dgm:spPr/>
    </dgm:pt>
    <dgm:pt modelId="{2874E68B-E903-4837-AF54-8C51F4564EE5}" type="pres">
      <dgm:prSet presAssocID="{E6D478D9-435D-4AD1-90CF-4E8F1EBF6CEC}" presName="sibSpaceOne" presStyleCnt="0"/>
      <dgm:spPr/>
    </dgm:pt>
    <dgm:pt modelId="{21924BCE-4F59-47FC-BF37-8BBB2C9CC951}" type="pres">
      <dgm:prSet presAssocID="{D21606D2-3D10-4D03-8D58-B1C58CF9D898}" presName="vertOne" presStyleCnt="0"/>
      <dgm:spPr/>
    </dgm:pt>
    <dgm:pt modelId="{6D55FFFD-3978-48DB-B92C-0355E68D813B}" type="pres">
      <dgm:prSet presAssocID="{D21606D2-3D10-4D03-8D58-B1C58CF9D898}" presName="txOne" presStyleLbl="node0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4AE167-251A-41BC-B7E2-844A51E22831}" type="pres">
      <dgm:prSet presAssocID="{D21606D2-3D10-4D03-8D58-B1C58CF9D898}" presName="horzOne" presStyleCnt="0"/>
      <dgm:spPr/>
    </dgm:pt>
    <dgm:pt modelId="{4EC96947-3509-46AF-9269-84041B369D17}" type="pres">
      <dgm:prSet presAssocID="{F5F61AEB-D904-4D75-A19C-8DAAE322D9EC}" presName="sibSpaceOne" presStyleCnt="0"/>
      <dgm:spPr/>
    </dgm:pt>
    <dgm:pt modelId="{A71017B1-3EBC-48F3-BA70-4D3653A81107}" type="pres">
      <dgm:prSet presAssocID="{1018A54F-D4A7-4CD3-A583-D26D9E1CF52E}" presName="vertOne" presStyleCnt="0"/>
      <dgm:spPr/>
    </dgm:pt>
    <dgm:pt modelId="{7D33C073-227C-434B-A87A-F095570A37A3}" type="pres">
      <dgm:prSet presAssocID="{1018A54F-D4A7-4CD3-A583-D26D9E1CF52E}" presName="txOne" presStyleLbl="node0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D5247A-F0F0-4BCF-9CED-47DEF7018926}" type="pres">
      <dgm:prSet presAssocID="{1018A54F-D4A7-4CD3-A583-D26D9E1CF52E}" presName="horzOne" presStyleCnt="0"/>
      <dgm:spPr/>
    </dgm:pt>
    <dgm:pt modelId="{F034D51A-37F1-4851-A521-7150B8AF4C7F}" type="pres">
      <dgm:prSet presAssocID="{597CC11E-A74B-4F69-80C7-2EF4F85D6E27}" presName="sibSpaceOne" presStyleCnt="0"/>
      <dgm:spPr/>
    </dgm:pt>
    <dgm:pt modelId="{46EC2F1C-566A-4116-B28A-21DF4708618F}" type="pres">
      <dgm:prSet presAssocID="{44E15389-5D52-4BC1-8AE9-EB5DB2F53330}" presName="vertOne" presStyleCnt="0"/>
      <dgm:spPr/>
    </dgm:pt>
    <dgm:pt modelId="{4D9B132F-1213-4E63-88FA-E21F61B7BEAF}" type="pres">
      <dgm:prSet presAssocID="{44E15389-5D52-4BC1-8AE9-EB5DB2F53330}" presName="txOne" presStyleLbl="node0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3E7033-98AE-46E0-885B-F6347A6A5F5E}" type="pres">
      <dgm:prSet presAssocID="{44E15389-5D52-4BC1-8AE9-EB5DB2F53330}" presName="parTransOne" presStyleCnt="0"/>
      <dgm:spPr/>
    </dgm:pt>
    <dgm:pt modelId="{88388E67-9452-4A7D-9D5D-2223F125975B}" type="pres">
      <dgm:prSet presAssocID="{44E15389-5D52-4BC1-8AE9-EB5DB2F53330}" presName="horzOne" presStyleCnt="0"/>
      <dgm:spPr/>
    </dgm:pt>
    <dgm:pt modelId="{462D73FE-AACE-477B-B811-764069F6600A}" type="pres">
      <dgm:prSet presAssocID="{AC576711-A673-4B2A-9319-4F4E7F010517}" presName="vertTwo" presStyleCnt="0"/>
      <dgm:spPr/>
    </dgm:pt>
    <dgm:pt modelId="{750E67EF-36D4-4544-A647-DCDB5B6BC905}" type="pres">
      <dgm:prSet presAssocID="{AC576711-A673-4B2A-9319-4F4E7F010517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A6D15F-AF0A-4FFF-9AEE-EBED0C0FD021}" type="pres">
      <dgm:prSet presAssocID="{AC576711-A673-4B2A-9319-4F4E7F010517}" presName="horzTwo" presStyleCnt="0"/>
      <dgm:spPr/>
    </dgm:pt>
    <dgm:pt modelId="{9B810A9C-805C-4673-9485-4C7836FB5EA8}" type="pres">
      <dgm:prSet presAssocID="{1DC6D3D7-8247-4ED2-9C46-B94C48727208}" presName="sibSpaceTwo" presStyleCnt="0"/>
      <dgm:spPr/>
    </dgm:pt>
    <dgm:pt modelId="{638056BF-31BB-4E66-9724-415BAF450E6A}" type="pres">
      <dgm:prSet presAssocID="{90AA9646-3941-4886-A8DB-256B137380CC}" presName="vertTwo" presStyleCnt="0"/>
      <dgm:spPr/>
    </dgm:pt>
    <dgm:pt modelId="{CBB17ADA-B00E-4D65-A870-900EF2127084}" type="pres">
      <dgm:prSet presAssocID="{90AA9646-3941-4886-A8DB-256B137380CC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4F3D25-6DC3-48B2-8117-2D32AAC5AE4B}" type="pres">
      <dgm:prSet presAssocID="{90AA9646-3941-4886-A8DB-256B137380CC}" presName="horzTwo" presStyleCnt="0"/>
      <dgm:spPr/>
    </dgm:pt>
    <dgm:pt modelId="{E9BE1053-FF42-4F98-B7D9-B3865FC44544}" type="pres">
      <dgm:prSet presAssocID="{01CC7C6C-604E-4922-BA33-113CAA271605}" presName="sibSpaceTwo" presStyleCnt="0"/>
      <dgm:spPr/>
    </dgm:pt>
    <dgm:pt modelId="{73EBFED8-694E-4E95-82B4-8B10F20225AA}" type="pres">
      <dgm:prSet presAssocID="{485A3099-9AC7-4906-B5E3-00DD8A41803A}" presName="vertTwo" presStyleCnt="0"/>
      <dgm:spPr/>
    </dgm:pt>
    <dgm:pt modelId="{B83F6FB3-33FA-4274-B8D0-6C78BEC88918}" type="pres">
      <dgm:prSet presAssocID="{485A3099-9AC7-4906-B5E3-00DD8A41803A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BD2BED-E34C-4B81-8ED1-0EC1610C54F9}" type="pres">
      <dgm:prSet presAssocID="{485A3099-9AC7-4906-B5E3-00DD8A41803A}" presName="horzTwo" presStyleCnt="0"/>
      <dgm:spPr/>
    </dgm:pt>
    <dgm:pt modelId="{405ACCED-459B-4268-969C-A3D222746F0C}" type="pres">
      <dgm:prSet presAssocID="{BE9E0F5A-5537-4B6E-A009-0D58E9A73936}" presName="sibSpaceTwo" presStyleCnt="0"/>
      <dgm:spPr/>
    </dgm:pt>
    <dgm:pt modelId="{DFA6EA23-E74C-4496-935A-472042A04451}" type="pres">
      <dgm:prSet presAssocID="{363FE40C-C028-4FEF-ADBC-68ECB7E85646}" presName="vertTwo" presStyleCnt="0"/>
      <dgm:spPr/>
    </dgm:pt>
    <dgm:pt modelId="{7E183B73-2D6D-4E61-97EC-F430C88A8DB5}" type="pres">
      <dgm:prSet presAssocID="{363FE40C-C028-4FEF-ADBC-68ECB7E85646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592536-57BD-4B96-91CA-43D033F24182}" type="pres">
      <dgm:prSet presAssocID="{363FE40C-C028-4FEF-ADBC-68ECB7E85646}" presName="horzTwo" presStyleCnt="0"/>
      <dgm:spPr/>
    </dgm:pt>
    <dgm:pt modelId="{138ACA01-80D6-4D3E-B80E-D13C0EE221C1}" type="pres">
      <dgm:prSet presAssocID="{B9A973E9-87BF-4BEE-8338-E26A645D261D}" presName="sibSpaceOne" presStyleCnt="0"/>
      <dgm:spPr/>
    </dgm:pt>
    <dgm:pt modelId="{D09AF9A2-10CE-4966-8297-0ECB702AB1FB}" type="pres">
      <dgm:prSet presAssocID="{FF639E41-4172-4BA3-BF8B-37B22486CAB0}" presName="vertOne" presStyleCnt="0"/>
      <dgm:spPr/>
    </dgm:pt>
    <dgm:pt modelId="{E2459A69-ECCE-409D-8168-957D68DC1426}" type="pres">
      <dgm:prSet presAssocID="{FF639E41-4172-4BA3-BF8B-37B22486CAB0}" presName="txOne" presStyleLbl="node0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292197-8362-4FB1-8715-38824DAFA138}" type="pres">
      <dgm:prSet presAssocID="{FF639E41-4172-4BA3-BF8B-37B22486CAB0}" presName="horzOne" presStyleCnt="0"/>
      <dgm:spPr/>
    </dgm:pt>
    <dgm:pt modelId="{1A11907B-7006-4222-8260-C38720FD0F8C}" type="pres">
      <dgm:prSet presAssocID="{CB86DEB6-A6F0-4896-925E-0CEA55952195}" presName="sibSpaceOne" presStyleCnt="0"/>
      <dgm:spPr/>
    </dgm:pt>
    <dgm:pt modelId="{58D3AA6F-6597-4958-B37E-EE0B55C0962B}" type="pres">
      <dgm:prSet presAssocID="{8791B046-3FEC-42BF-9D22-ADA016924B0E}" presName="vertOne" presStyleCnt="0"/>
      <dgm:spPr/>
    </dgm:pt>
    <dgm:pt modelId="{452397E4-EECD-40B5-A4FA-81711EE43EB7}" type="pres">
      <dgm:prSet presAssocID="{8791B046-3FEC-42BF-9D22-ADA016924B0E}" presName="txOne" presStyleLbl="node0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E7B801-96A8-4CC0-AA0B-D13C9C08DA32}" type="pres">
      <dgm:prSet presAssocID="{8791B046-3FEC-42BF-9D22-ADA016924B0E}" presName="horzOne" presStyleCnt="0"/>
      <dgm:spPr/>
    </dgm:pt>
    <dgm:pt modelId="{C60B14B2-FDA0-46FE-9875-0BAD6B4C0C73}" type="pres">
      <dgm:prSet presAssocID="{2B4A3850-2DA6-4A36-B4F4-48F461FEDAFD}" presName="sibSpaceOne" presStyleCnt="0"/>
      <dgm:spPr/>
    </dgm:pt>
    <dgm:pt modelId="{10BD796F-DF63-40FD-82CB-AD63B25C542D}" type="pres">
      <dgm:prSet presAssocID="{CA670692-1260-43D0-A6D4-A40A31FE5ABE}" presName="vertOne" presStyleCnt="0"/>
      <dgm:spPr/>
    </dgm:pt>
    <dgm:pt modelId="{A660684D-59E6-4457-A0F6-93EB502AF5C3}" type="pres">
      <dgm:prSet presAssocID="{CA670692-1260-43D0-A6D4-A40A31FE5ABE}" presName="txOne" presStyleLbl="node0" presStyleIdx="9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13307E-FFD0-4E1E-81AC-3F2D64BDC87F}" type="pres">
      <dgm:prSet presAssocID="{CA670692-1260-43D0-A6D4-A40A31FE5ABE}" presName="horzOne" presStyleCnt="0"/>
      <dgm:spPr/>
    </dgm:pt>
  </dgm:ptLst>
  <dgm:cxnLst>
    <dgm:cxn modelId="{4C0FB389-24F6-46F0-AF43-FF079C5F3ACA}" type="presOf" srcId="{485A3099-9AC7-4906-B5E3-00DD8A41803A}" destId="{B83F6FB3-33FA-4274-B8D0-6C78BEC88918}" srcOrd="0" destOrd="0" presId="urn:microsoft.com/office/officeart/2005/8/layout/hierarchy4"/>
    <dgm:cxn modelId="{A0954486-BF3C-4663-A478-D4BDD2FF5BE5}" type="presOf" srcId="{AC576711-A673-4B2A-9319-4F4E7F010517}" destId="{750E67EF-36D4-4544-A647-DCDB5B6BC905}" srcOrd="0" destOrd="0" presId="urn:microsoft.com/office/officeart/2005/8/layout/hierarchy4"/>
    <dgm:cxn modelId="{C617C736-B5E2-4E9C-B164-C65252D3A1ED}" type="presOf" srcId="{D21606D2-3D10-4D03-8D58-B1C58CF9D898}" destId="{6D55FFFD-3978-48DB-B92C-0355E68D813B}" srcOrd="0" destOrd="0" presId="urn:microsoft.com/office/officeart/2005/8/layout/hierarchy4"/>
    <dgm:cxn modelId="{33F872D3-E483-4934-B946-856144C81742}" srcId="{44E15389-5D52-4BC1-8AE9-EB5DB2F53330}" destId="{AC576711-A673-4B2A-9319-4F4E7F010517}" srcOrd="0" destOrd="0" parTransId="{0822346F-9149-4D8B-85FB-53AE1204508F}" sibTransId="{1DC6D3D7-8247-4ED2-9C46-B94C48727208}"/>
    <dgm:cxn modelId="{ACC2FF0D-C861-4413-A9F6-EEA78A2FDE90}" srcId="{76AA9FFB-E2DA-44FC-9712-D5A870AB3E48}" destId="{D4098576-DFD2-4112-936C-E4DFC9FB3721}" srcOrd="0" destOrd="0" parTransId="{6EA35A9E-665F-443B-AFD4-E2AECAA31A12}" sibTransId="{832875B2-681B-4BEE-A947-8E747552652C}"/>
    <dgm:cxn modelId="{E21B7A25-6C14-4B4B-A74E-D3B8FAA16917}" srcId="{44E15389-5D52-4BC1-8AE9-EB5DB2F53330}" destId="{363FE40C-C028-4FEF-ADBC-68ECB7E85646}" srcOrd="3" destOrd="0" parTransId="{EE334AE2-B40F-4FD0-8BB0-964CB9FD8A12}" sibTransId="{99D8C8CE-BE08-4A6C-8589-6CF64E0DBEFF}"/>
    <dgm:cxn modelId="{516A33A5-133A-4721-81F5-3F2EC0BFFA1C}" type="presOf" srcId="{FF639E41-4172-4BA3-BF8B-37B22486CAB0}" destId="{E2459A69-ECCE-409D-8168-957D68DC1426}" srcOrd="0" destOrd="0" presId="urn:microsoft.com/office/officeart/2005/8/layout/hierarchy4"/>
    <dgm:cxn modelId="{326AFB56-F39B-429B-BBCB-DF585ED999CE}" srcId="{76AA9FFB-E2DA-44FC-9712-D5A870AB3E48}" destId="{D21606D2-3D10-4D03-8D58-B1C58CF9D898}" srcOrd="4" destOrd="0" parTransId="{B37D0A72-19DB-4AB0-99E4-5288286188DB}" sibTransId="{F5F61AEB-D904-4D75-A19C-8DAAE322D9EC}"/>
    <dgm:cxn modelId="{5E7136B8-F5C9-448F-87F2-BA2568D6BF53}" srcId="{76AA9FFB-E2DA-44FC-9712-D5A870AB3E48}" destId="{44E15389-5D52-4BC1-8AE9-EB5DB2F53330}" srcOrd="6" destOrd="0" parTransId="{187779B5-3B7D-49F2-9C22-7B1669A1892C}" sibTransId="{B9A973E9-87BF-4BEE-8338-E26A645D261D}"/>
    <dgm:cxn modelId="{C3CA043E-DE5B-4E0B-8234-BA1DBE1092E2}" srcId="{76AA9FFB-E2DA-44FC-9712-D5A870AB3E48}" destId="{8791B046-3FEC-42BF-9D22-ADA016924B0E}" srcOrd="8" destOrd="0" parTransId="{046F1C73-2A0C-42C3-8EAF-E262D1051E92}" sibTransId="{2B4A3850-2DA6-4A36-B4F4-48F461FEDAFD}"/>
    <dgm:cxn modelId="{DE6613EA-1D98-4539-B310-81B5F5D96A15}" type="presOf" srcId="{76AA9FFB-E2DA-44FC-9712-D5A870AB3E48}" destId="{C586A9A3-560F-4239-A4AB-99EFE04D144D}" srcOrd="0" destOrd="0" presId="urn:microsoft.com/office/officeart/2005/8/layout/hierarchy4"/>
    <dgm:cxn modelId="{AAA8E648-772D-4C3C-80C8-1C37019C78C1}" type="presOf" srcId="{90AA9646-3941-4886-A8DB-256B137380CC}" destId="{CBB17ADA-B00E-4D65-A870-900EF2127084}" srcOrd="0" destOrd="0" presId="urn:microsoft.com/office/officeart/2005/8/layout/hierarchy4"/>
    <dgm:cxn modelId="{A61A00AC-B9D0-4663-B5B9-D8B04BEDD3D0}" srcId="{76AA9FFB-E2DA-44FC-9712-D5A870AB3E48}" destId="{4A4079C1-CEB3-4C53-BE32-307095C75642}" srcOrd="3" destOrd="0" parTransId="{140E4655-07B6-409D-95D3-C2E8C3B60E86}" sibTransId="{E6D478D9-435D-4AD1-90CF-4E8F1EBF6CEC}"/>
    <dgm:cxn modelId="{A79A4AD1-719E-4877-BF56-09BE956510DE}" type="presOf" srcId="{73DF0807-2B9D-4AA8-A37B-05E9B7EEB711}" destId="{9C4DC77F-6080-4F7E-9B97-BFB6CE79D64F}" srcOrd="0" destOrd="0" presId="urn:microsoft.com/office/officeart/2005/8/layout/hierarchy4"/>
    <dgm:cxn modelId="{377445A4-D2B5-4EF5-A0FE-96FC91ECC223}" srcId="{44E15389-5D52-4BC1-8AE9-EB5DB2F53330}" destId="{90AA9646-3941-4886-A8DB-256B137380CC}" srcOrd="1" destOrd="0" parTransId="{FC071E97-FE17-4D0C-AAB6-F41C0534D579}" sibTransId="{01CC7C6C-604E-4922-BA33-113CAA271605}"/>
    <dgm:cxn modelId="{83C62FE1-D2B8-4550-AF68-C27751604013}" srcId="{76AA9FFB-E2DA-44FC-9712-D5A870AB3E48}" destId="{CA670692-1260-43D0-A6D4-A40A31FE5ABE}" srcOrd="9" destOrd="0" parTransId="{7C6471DE-BC7E-4CD0-8766-B8D63FDBE765}" sibTransId="{577D370B-2D2D-46E1-A579-14BB4AC5C936}"/>
    <dgm:cxn modelId="{BB23CB06-105B-4357-A10A-90E9FA76E0A7}" type="presOf" srcId="{4A4079C1-CEB3-4C53-BE32-307095C75642}" destId="{7BC25936-EECB-420B-A980-4A64526A22CC}" srcOrd="0" destOrd="0" presId="urn:microsoft.com/office/officeart/2005/8/layout/hierarchy4"/>
    <dgm:cxn modelId="{D177A21F-C0D2-4143-AF39-C5C6F21DBB60}" srcId="{76AA9FFB-E2DA-44FC-9712-D5A870AB3E48}" destId="{FF639E41-4172-4BA3-BF8B-37B22486CAB0}" srcOrd="7" destOrd="0" parTransId="{A362A857-4347-4596-8DF7-2CA91889ECE2}" sibTransId="{CB86DEB6-A6F0-4896-925E-0CEA55952195}"/>
    <dgm:cxn modelId="{BA70F900-0312-4B27-8C92-6E049A9C2912}" srcId="{44E15389-5D52-4BC1-8AE9-EB5DB2F53330}" destId="{485A3099-9AC7-4906-B5E3-00DD8A41803A}" srcOrd="2" destOrd="0" parTransId="{C60BD2D0-1B2D-43A9-BABC-53D928DEF892}" sibTransId="{BE9E0F5A-5537-4B6E-A009-0D58E9A73936}"/>
    <dgm:cxn modelId="{4FF2C9B3-F59B-4CCD-B344-CF803E68EBCD}" type="presOf" srcId="{363FE40C-C028-4FEF-ADBC-68ECB7E85646}" destId="{7E183B73-2D6D-4E61-97EC-F430C88A8DB5}" srcOrd="0" destOrd="0" presId="urn:microsoft.com/office/officeart/2005/8/layout/hierarchy4"/>
    <dgm:cxn modelId="{3FE7A625-8EEE-451B-B84E-7777F63D9BFA}" type="presOf" srcId="{CA670692-1260-43D0-A6D4-A40A31FE5ABE}" destId="{A660684D-59E6-4457-A0F6-93EB502AF5C3}" srcOrd="0" destOrd="0" presId="urn:microsoft.com/office/officeart/2005/8/layout/hierarchy4"/>
    <dgm:cxn modelId="{CA66AE50-A02E-4BBD-A1BC-08575B887CA8}" type="presOf" srcId="{1018A54F-D4A7-4CD3-A583-D26D9E1CF52E}" destId="{7D33C073-227C-434B-A87A-F095570A37A3}" srcOrd="0" destOrd="0" presId="urn:microsoft.com/office/officeart/2005/8/layout/hierarchy4"/>
    <dgm:cxn modelId="{BA6FF5E2-CA27-4A8C-9671-38AFB0334D65}" srcId="{76AA9FFB-E2DA-44FC-9712-D5A870AB3E48}" destId="{73DF0807-2B9D-4AA8-A37B-05E9B7EEB711}" srcOrd="2" destOrd="0" parTransId="{7B80CF37-C4F5-49C1-8225-B950AAB7D4C3}" sibTransId="{4FA48625-BDED-4CD8-B058-F673FF2ACE81}"/>
    <dgm:cxn modelId="{5BFAA7F2-C79D-496A-8FB5-2B30BA1101CB}" srcId="{76AA9FFB-E2DA-44FC-9712-D5A870AB3E48}" destId="{1018A54F-D4A7-4CD3-A583-D26D9E1CF52E}" srcOrd="5" destOrd="0" parTransId="{A649893D-8C3B-47C3-A293-EDDE7CD81513}" sibTransId="{597CC11E-A74B-4F69-80C7-2EF4F85D6E27}"/>
    <dgm:cxn modelId="{3F965E06-EADD-4F05-B2F8-FFEBD9EF779D}" type="presOf" srcId="{D4098576-DFD2-4112-936C-E4DFC9FB3721}" destId="{925E3DE4-3B2A-489C-A9CB-2046884D4E86}" srcOrd="0" destOrd="0" presId="urn:microsoft.com/office/officeart/2005/8/layout/hierarchy4"/>
    <dgm:cxn modelId="{24104F83-5AD2-43C7-BADD-252E1EBE2F2A}" type="presOf" srcId="{8791B046-3FEC-42BF-9D22-ADA016924B0E}" destId="{452397E4-EECD-40B5-A4FA-81711EE43EB7}" srcOrd="0" destOrd="0" presId="urn:microsoft.com/office/officeart/2005/8/layout/hierarchy4"/>
    <dgm:cxn modelId="{78CA9F64-B631-4DA8-8E00-AF5299C2E72E}" type="presOf" srcId="{44E15389-5D52-4BC1-8AE9-EB5DB2F53330}" destId="{4D9B132F-1213-4E63-88FA-E21F61B7BEAF}" srcOrd="0" destOrd="0" presId="urn:microsoft.com/office/officeart/2005/8/layout/hierarchy4"/>
    <dgm:cxn modelId="{464476BD-5C61-4139-9893-5A3ACFB738A2}" type="presOf" srcId="{0F46DA97-B9DA-401F-B563-D1065862EFE5}" destId="{AF2D660C-FD64-400D-8A2A-9FF190D1407E}" srcOrd="0" destOrd="0" presId="urn:microsoft.com/office/officeart/2005/8/layout/hierarchy4"/>
    <dgm:cxn modelId="{5D7E23BB-B5AA-42EC-9CB5-EE2CB5E54621}" srcId="{76AA9FFB-E2DA-44FC-9712-D5A870AB3E48}" destId="{0F46DA97-B9DA-401F-B563-D1065862EFE5}" srcOrd="1" destOrd="0" parTransId="{BB8154CE-D0EA-4FC0-A32F-6637073F92DD}" sibTransId="{2A7199A8-8989-4AA0-A4E0-8ED5894C2CB1}"/>
    <dgm:cxn modelId="{2C4235C4-4731-4972-8133-1347E4454CFA}" type="presParOf" srcId="{C586A9A3-560F-4239-A4AB-99EFE04D144D}" destId="{F13647BA-B12E-4A9D-804F-D4D2F0FFE737}" srcOrd="0" destOrd="0" presId="urn:microsoft.com/office/officeart/2005/8/layout/hierarchy4"/>
    <dgm:cxn modelId="{B1EE871A-5CE4-4E30-B89A-D5A7036D193C}" type="presParOf" srcId="{F13647BA-B12E-4A9D-804F-D4D2F0FFE737}" destId="{925E3DE4-3B2A-489C-A9CB-2046884D4E86}" srcOrd="0" destOrd="0" presId="urn:microsoft.com/office/officeart/2005/8/layout/hierarchy4"/>
    <dgm:cxn modelId="{5B328243-6324-4808-A386-04AC1FFF632D}" type="presParOf" srcId="{F13647BA-B12E-4A9D-804F-D4D2F0FFE737}" destId="{6CC7957F-6CF4-4176-80D3-5C1FFF2AA1F1}" srcOrd="1" destOrd="0" presId="urn:microsoft.com/office/officeart/2005/8/layout/hierarchy4"/>
    <dgm:cxn modelId="{8247147A-0CEF-4181-B692-C24E32E7C84A}" type="presParOf" srcId="{C586A9A3-560F-4239-A4AB-99EFE04D144D}" destId="{98FC0277-67B6-425C-96F8-F3B5C83999E6}" srcOrd="1" destOrd="0" presId="urn:microsoft.com/office/officeart/2005/8/layout/hierarchy4"/>
    <dgm:cxn modelId="{9152775B-A3C2-429D-AFE0-65ED932EC86E}" type="presParOf" srcId="{C586A9A3-560F-4239-A4AB-99EFE04D144D}" destId="{A0864CB7-AA08-491F-A209-B7CEF012F4DA}" srcOrd="2" destOrd="0" presId="urn:microsoft.com/office/officeart/2005/8/layout/hierarchy4"/>
    <dgm:cxn modelId="{E2AC3052-A512-4436-8E76-4067DB3CBE30}" type="presParOf" srcId="{A0864CB7-AA08-491F-A209-B7CEF012F4DA}" destId="{AF2D660C-FD64-400D-8A2A-9FF190D1407E}" srcOrd="0" destOrd="0" presId="urn:microsoft.com/office/officeart/2005/8/layout/hierarchy4"/>
    <dgm:cxn modelId="{E681C3D6-33B0-4CBF-A9B8-BF1DB6432D3D}" type="presParOf" srcId="{A0864CB7-AA08-491F-A209-B7CEF012F4DA}" destId="{C1BB97BE-7F1B-432F-B57A-889B343BC8C1}" srcOrd="1" destOrd="0" presId="urn:microsoft.com/office/officeart/2005/8/layout/hierarchy4"/>
    <dgm:cxn modelId="{899447AF-B665-4D58-AB95-82C96CD52F7D}" type="presParOf" srcId="{C586A9A3-560F-4239-A4AB-99EFE04D144D}" destId="{25FE660D-4B90-4E3B-B2AD-394B4689EA18}" srcOrd="3" destOrd="0" presId="urn:microsoft.com/office/officeart/2005/8/layout/hierarchy4"/>
    <dgm:cxn modelId="{8809C63B-C050-4385-9D2F-495E90C53655}" type="presParOf" srcId="{C586A9A3-560F-4239-A4AB-99EFE04D144D}" destId="{DCB74FCE-5806-4205-8574-BB76EDD49111}" srcOrd="4" destOrd="0" presId="urn:microsoft.com/office/officeart/2005/8/layout/hierarchy4"/>
    <dgm:cxn modelId="{B6E0FC06-E65F-4F0D-B1E4-FBC8E967F15C}" type="presParOf" srcId="{DCB74FCE-5806-4205-8574-BB76EDD49111}" destId="{9C4DC77F-6080-4F7E-9B97-BFB6CE79D64F}" srcOrd="0" destOrd="0" presId="urn:microsoft.com/office/officeart/2005/8/layout/hierarchy4"/>
    <dgm:cxn modelId="{B0722ADF-D969-473A-A9D2-378E1C800A02}" type="presParOf" srcId="{DCB74FCE-5806-4205-8574-BB76EDD49111}" destId="{BCAFDBED-8564-4E68-A197-C7C43E365647}" srcOrd="1" destOrd="0" presId="urn:microsoft.com/office/officeart/2005/8/layout/hierarchy4"/>
    <dgm:cxn modelId="{7CB82337-8DE9-449E-B3F9-CE30558D43B1}" type="presParOf" srcId="{C586A9A3-560F-4239-A4AB-99EFE04D144D}" destId="{6EC950AC-EBF9-4C6C-9564-F9A2A822997D}" srcOrd="5" destOrd="0" presId="urn:microsoft.com/office/officeart/2005/8/layout/hierarchy4"/>
    <dgm:cxn modelId="{909C0AEA-B9FA-44A8-A8AD-3ABAE45B2957}" type="presParOf" srcId="{C586A9A3-560F-4239-A4AB-99EFE04D144D}" destId="{37D0FBA5-AE9A-4DD1-BB93-5FF4DD58A8A7}" srcOrd="6" destOrd="0" presId="urn:microsoft.com/office/officeart/2005/8/layout/hierarchy4"/>
    <dgm:cxn modelId="{FE116D02-826A-483A-8C9F-3FEA1519D07B}" type="presParOf" srcId="{37D0FBA5-AE9A-4DD1-BB93-5FF4DD58A8A7}" destId="{7BC25936-EECB-420B-A980-4A64526A22CC}" srcOrd="0" destOrd="0" presId="urn:microsoft.com/office/officeart/2005/8/layout/hierarchy4"/>
    <dgm:cxn modelId="{2FA5EBDE-DAE9-42C3-99F9-60CE850ED07C}" type="presParOf" srcId="{37D0FBA5-AE9A-4DD1-BB93-5FF4DD58A8A7}" destId="{EF3F9E62-FB61-468F-97E4-C464CA34331D}" srcOrd="1" destOrd="0" presId="urn:microsoft.com/office/officeart/2005/8/layout/hierarchy4"/>
    <dgm:cxn modelId="{00B4E8AC-085F-466F-93F8-5AB3D78FC568}" type="presParOf" srcId="{C586A9A3-560F-4239-A4AB-99EFE04D144D}" destId="{2874E68B-E903-4837-AF54-8C51F4564EE5}" srcOrd="7" destOrd="0" presId="urn:microsoft.com/office/officeart/2005/8/layout/hierarchy4"/>
    <dgm:cxn modelId="{8A708A75-5790-4CF7-B803-783AFDEBE336}" type="presParOf" srcId="{C586A9A3-560F-4239-A4AB-99EFE04D144D}" destId="{21924BCE-4F59-47FC-BF37-8BBB2C9CC951}" srcOrd="8" destOrd="0" presId="urn:microsoft.com/office/officeart/2005/8/layout/hierarchy4"/>
    <dgm:cxn modelId="{E1049337-32FF-4724-AF0F-52E457AC5A68}" type="presParOf" srcId="{21924BCE-4F59-47FC-BF37-8BBB2C9CC951}" destId="{6D55FFFD-3978-48DB-B92C-0355E68D813B}" srcOrd="0" destOrd="0" presId="urn:microsoft.com/office/officeart/2005/8/layout/hierarchy4"/>
    <dgm:cxn modelId="{6799BEB5-6FF0-4C97-B746-AA078C38DD6F}" type="presParOf" srcId="{21924BCE-4F59-47FC-BF37-8BBB2C9CC951}" destId="{3F4AE167-251A-41BC-B7E2-844A51E22831}" srcOrd="1" destOrd="0" presId="urn:microsoft.com/office/officeart/2005/8/layout/hierarchy4"/>
    <dgm:cxn modelId="{1EFF8664-8494-4984-A132-94076B3C8E89}" type="presParOf" srcId="{C586A9A3-560F-4239-A4AB-99EFE04D144D}" destId="{4EC96947-3509-46AF-9269-84041B369D17}" srcOrd="9" destOrd="0" presId="urn:microsoft.com/office/officeart/2005/8/layout/hierarchy4"/>
    <dgm:cxn modelId="{4C9AAEDC-27B5-44AE-9F09-0586E2868FA3}" type="presParOf" srcId="{C586A9A3-560F-4239-A4AB-99EFE04D144D}" destId="{A71017B1-3EBC-48F3-BA70-4D3653A81107}" srcOrd="10" destOrd="0" presId="urn:microsoft.com/office/officeart/2005/8/layout/hierarchy4"/>
    <dgm:cxn modelId="{D3886BB6-D58C-47BD-9E5A-A6DEEE16FD3C}" type="presParOf" srcId="{A71017B1-3EBC-48F3-BA70-4D3653A81107}" destId="{7D33C073-227C-434B-A87A-F095570A37A3}" srcOrd="0" destOrd="0" presId="urn:microsoft.com/office/officeart/2005/8/layout/hierarchy4"/>
    <dgm:cxn modelId="{1F4C8BB6-EC6A-4EA7-A67E-7DD92EC78BE7}" type="presParOf" srcId="{A71017B1-3EBC-48F3-BA70-4D3653A81107}" destId="{46D5247A-F0F0-4BCF-9CED-47DEF7018926}" srcOrd="1" destOrd="0" presId="urn:microsoft.com/office/officeart/2005/8/layout/hierarchy4"/>
    <dgm:cxn modelId="{D97A210A-D5A3-40FE-A8E8-2F39A6499368}" type="presParOf" srcId="{C586A9A3-560F-4239-A4AB-99EFE04D144D}" destId="{F034D51A-37F1-4851-A521-7150B8AF4C7F}" srcOrd="11" destOrd="0" presId="urn:microsoft.com/office/officeart/2005/8/layout/hierarchy4"/>
    <dgm:cxn modelId="{CDF7EA39-E46D-499A-8A3B-8B871AA67C1F}" type="presParOf" srcId="{C586A9A3-560F-4239-A4AB-99EFE04D144D}" destId="{46EC2F1C-566A-4116-B28A-21DF4708618F}" srcOrd="12" destOrd="0" presId="urn:microsoft.com/office/officeart/2005/8/layout/hierarchy4"/>
    <dgm:cxn modelId="{44D54E6C-F28E-41AB-BB38-AC38959A4E8D}" type="presParOf" srcId="{46EC2F1C-566A-4116-B28A-21DF4708618F}" destId="{4D9B132F-1213-4E63-88FA-E21F61B7BEAF}" srcOrd="0" destOrd="0" presId="urn:microsoft.com/office/officeart/2005/8/layout/hierarchy4"/>
    <dgm:cxn modelId="{0CA679BE-DDCF-4F4C-9CD4-77A492303115}" type="presParOf" srcId="{46EC2F1C-566A-4116-B28A-21DF4708618F}" destId="{AD3E7033-98AE-46E0-885B-F6347A6A5F5E}" srcOrd="1" destOrd="0" presId="urn:microsoft.com/office/officeart/2005/8/layout/hierarchy4"/>
    <dgm:cxn modelId="{04B0655C-2795-49AB-9C53-714491E07459}" type="presParOf" srcId="{46EC2F1C-566A-4116-B28A-21DF4708618F}" destId="{88388E67-9452-4A7D-9D5D-2223F125975B}" srcOrd="2" destOrd="0" presId="urn:microsoft.com/office/officeart/2005/8/layout/hierarchy4"/>
    <dgm:cxn modelId="{87EBE3AA-4713-4828-A5A6-DC375F330A73}" type="presParOf" srcId="{88388E67-9452-4A7D-9D5D-2223F125975B}" destId="{462D73FE-AACE-477B-B811-764069F6600A}" srcOrd="0" destOrd="0" presId="urn:microsoft.com/office/officeart/2005/8/layout/hierarchy4"/>
    <dgm:cxn modelId="{03917576-7823-4ED9-AAD4-F4573BB31173}" type="presParOf" srcId="{462D73FE-AACE-477B-B811-764069F6600A}" destId="{750E67EF-36D4-4544-A647-DCDB5B6BC905}" srcOrd="0" destOrd="0" presId="urn:microsoft.com/office/officeart/2005/8/layout/hierarchy4"/>
    <dgm:cxn modelId="{79E403E9-B5AF-4D01-929F-3F6620B454F7}" type="presParOf" srcId="{462D73FE-AACE-477B-B811-764069F6600A}" destId="{78A6D15F-AF0A-4FFF-9AEE-EBED0C0FD021}" srcOrd="1" destOrd="0" presId="urn:microsoft.com/office/officeart/2005/8/layout/hierarchy4"/>
    <dgm:cxn modelId="{715471D2-95E9-4EFD-9430-7AB8BB58640C}" type="presParOf" srcId="{88388E67-9452-4A7D-9D5D-2223F125975B}" destId="{9B810A9C-805C-4673-9485-4C7836FB5EA8}" srcOrd="1" destOrd="0" presId="urn:microsoft.com/office/officeart/2005/8/layout/hierarchy4"/>
    <dgm:cxn modelId="{A3353B15-79C3-437E-8ABF-5A133D0B5EC5}" type="presParOf" srcId="{88388E67-9452-4A7D-9D5D-2223F125975B}" destId="{638056BF-31BB-4E66-9724-415BAF450E6A}" srcOrd="2" destOrd="0" presId="urn:microsoft.com/office/officeart/2005/8/layout/hierarchy4"/>
    <dgm:cxn modelId="{95F6FA55-8881-4BAB-89DA-38EB1D1FBF2C}" type="presParOf" srcId="{638056BF-31BB-4E66-9724-415BAF450E6A}" destId="{CBB17ADA-B00E-4D65-A870-900EF2127084}" srcOrd="0" destOrd="0" presId="urn:microsoft.com/office/officeart/2005/8/layout/hierarchy4"/>
    <dgm:cxn modelId="{442602C8-9C22-4C9C-8D5C-778B07B46B6A}" type="presParOf" srcId="{638056BF-31BB-4E66-9724-415BAF450E6A}" destId="{D34F3D25-6DC3-48B2-8117-2D32AAC5AE4B}" srcOrd="1" destOrd="0" presId="urn:microsoft.com/office/officeart/2005/8/layout/hierarchy4"/>
    <dgm:cxn modelId="{D819D5F3-E116-451E-96EA-E642F017CEE3}" type="presParOf" srcId="{88388E67-9452-4A7D-9D5D-2223F125975B}" destId="{E9BE1053-FF42-4F98-B7D9-B3865FC44544}" srcOrd="3" destOrd="0" presId="urn:microsoft.com/office/officeart/2005/8/layout/hierarchy4"/>
    <dgm:cxn modelId="{F995C3C8-5A04-4862-A582-42C80657EFEA}" type="presParOf" srcId="{88388E67-9452-4A7D-9D5D-2223F125975B}" destId="{73EBFED8-694E-4E95-82B4-8B10F20225AA}" srcOrd="4" destOrd="0" presId="urn:microsoft.com/office/officeart/2005/8/layout/hierarchy4"/>
    <dgm:cxn modelId="{E3CD90BC-4D0A-4423-AD57-AABF6A875E6E}" type="presParOf" srcId="{73EBFED8-694E-4E95-82B4-8B10F20225AA}" destId="{B83F6FB3-33FA-4274-B8D0-6C78BEC88918}" srcOrd="0" destOrd="0" presId="urn:microsoft.com/office/officeart/2005/8/layout/hierarchy4"/>
    <dgm:cxn modelId="{63ED702D-1AC0-4983-84FF-EBF35B752285}" type="presParOf" srcId="{73EBFED8-694E-4E95-82B4-8B10F20225AA}" destId="{38BD2BED-E34C-4B81-8ED1-0EC1610C54F9}" srcOrd="1" destOrd="0" presId="urn:microsoft.com/office/officeart/2005/8/layout/hierarchy4"/>
    <dgm:cxn modelId="{D8AA9944-AF51-4241-A8AD-9B03EC890A27}" type="presParOf" srcId="{88388E67-9452-4A7D-9D5D-2223F125975B}" destId="{405ACCED-459B-4268-969C-A3D222746F0C}" srcOrd="5" destOrd="0" presId="urn:microsoft.com/office/officeart/2005/8/layout/hierarchy4"/>
    <dgm:cxn modelId="{29B670BE-5C4C-4FF8-B691-3AC72E542AEA}" type="presParOf" srcId="{88388E67-9452-4A7D-9D5D-2223F125975B}" destId="{DFA6EA23-E74C-4496-935A-472042A04451}" srcOrd="6" destOrd="0" presId="urn:microsoft.com/office/officeart/2005/8/layout/hierarchy4"/>
    <dgm:cxn modelId="{E8FD02A5-2A79-4EFC-8CE3-8F541CBD91CB}" type="presParOf" srcId="{DFA6EA23-E74C-4496-935A-472042A04451}" destId="{7E183B73-2D6D-4E61-97EC-F430C88A8DB5}" srcOrd="0" destOrd="0" presId="urn:microsoft.com/office/officeart/2005/8/layout/hierarchy4"/>
    <dgm:cxn modelId="{C87A7393-06C1-43F1-9062-C824D6985C8D}" type="presParOf" srcId="{DFA6EA23-E74C-4496-935A-472042A04451}" destId="{E8592536-57BD-4B96-91CA-43D033F24182}" srcOrd="1" destOrd="0" presId="urn:microsoft.com/office/officeart/2005/8/layout/hierarchy4"/>
    <dgm:cxn modelId="{CE985598-5AD4-40BC-BF6E-D3313F75A772}" type="presParOf" srcId="{C586A9A3-560F-4239-A4AB-99EFE04D144D}" destId="{138ACA01-80D6-4D3E-B80E-D13C0EE221C1}" srcOrd="13" destOrd="0" presId="urn:microsoft.com/office/officeart/2005/8/layout/hierarchy4"/>
    <dgm:cxn modelId="{3F86025B-353A-4162-B7C2-D950ED737182}" type="presParOf" srcId="{C586A9A3-560F-4239-A4AB-99EFE04D144D}" destId="{D09AF9A2-10CE-4966-8297-0ECB702AB1FB}" srcOrd="14" destOrd="0" presId="urn:microsoft.com/office/officeart/2005/8/layout/hierarchy4"/>
    <dgm:cxn modelId="{24E54428-9BB3-4CE1-B5DA-5392DC62898F}" type="presParOf" srcId="{D09AF9A2-10CE-4966-8297-0ECB702AB1FB}" destId="{E2459A69-ECCE-409D-8168-957D68DC1426}" srcOrd="0" destOrd="0" presId="urn:microsoft.com/office/officeart/2005/8/layout/hierarchy4"/>
    <dgm:cxn modelId="{0398457D-9156-47A9-A7B8-C971721841C0}" type="presParOf" srcId="{D09AF9A2-10CE-4966-8297-0ECB702AB1FB}" destId="{C8292197-8362-4FB1-8715-38824DAFA138}" srcOrd="1" destOrd="0" presId="urn:microsoft.com/office/officeart/2005/8/layout/hierarchy4"/>
    <dgm:cxn modelId="{0C0631EC-69E6-4B92-AA67-3BBF2134136F}" type="presParOf" srcId="{C586A9A3-560F-4239-A4AB-99EFE04D144D}" destId="{1A11907B-7006-4222-8260-C38720FD0F8C}" srcOrd="15" destOrd="0" presId="urn:microsoft.com/office/officeart/2005/8/layout/hierarchy4"/>
    <dgm:cxn modelId="{2E01274E-6483-46E4-B1DE-9409B2C4422F}" type="presParOf" srcId="{C586A9A3-560F-4239-A4AB-99EFE04D144D}" destId="{58D3AA6F-6597-4958-B37E-EE0B55C0962B}" srcOrd="16" destOrd="0" presId="urn:microsoft.com/office/officeart/2005/8/layout/hierarchy4"/>
    <dgm:cxn modelId="{4524A80D-52DD-4643-86AE-437233FDD9AC}" type="presParOf" srcId="{58D3AA6F-6597-4958-B37E-EE0B55C0962B}" destId="{452397E4-EECD-40B5-A4FA-81711EE43EB7}" srcOrd="0" destOrd="0" presId="urn:microsoft.com/office/officeart/2005/8/layout/hierarchy4"/>
    <dgm:cxn modelId="{E7D0C2D0-FB34-463A-8D4D-CDDC6A0C9E1C}" type="presParOf" srcId="{58D3AA6F-6597-4958-B37E-EE0B55C0962B}" destId="{81E7B801-96A8-4CC0-AA0B-D13C9C08DA32}" srcOrd="1" destOrd="0" presId="urn:microsoft.com/office/officeart/2005/8/layout/hierarchy4"/>
    <dgm:cxn modelId="{22085ADD-1B18-4406-9660-B91B2CF5AD22}" type="presParOf" srcId="{C586A9A3-560F-4239-A4AB-99EFE04D144D}" destId="{C60B14B2-FDA0-46FE-9875-0BAD6B4C0C73}" srcOrd="17" destOrd="0" presId="urn:microsoft.com/office/officeart/2005/8/layout/hierarchy4"/>
    <dgm:cxn modelId="{664B4EB2-F8ED-424F-BA57-1F1B034293A7}" type="presParOf" srcId="{C586A9A3-560F-4239-A4AB-99EFE04D144D}" destId="{10BD796F-DF63-40FD-82CB-AD63B25C542D}" srcOrd="18" destOrd="0" presId="urn:microsoft.com/office/officeart/2005/8/layout/hierarchy4"/>
    <dgm:cxn modelId="{72CB84EC-7283-4D05-9AA9-125FD1C4A176}" type="presParOf" srcId="{10BD796F-DF63-40FD-82CB-AD63B25C542D}" destId="{A660684D-59E6-4457-A0F6-93EB502AF5C3}" srcOrd="0" destOrd="0" presId="urn:microsoft.com/office/officeart/2005/8/layout/hierarchy4"/>
    <dgm:cxn modelId="{B0135C6B-757E-4CBF-96E8-0EB88A3D94A2}" type="presParOf" srcId="{10BD796F-DF63-40FD-82CB-AD63B25C542D}" destId="{4A13307E-FFD0-4E1E-81AC-3F2D64BDC87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6AA9FFB-E2DA-44FC-9712-D5A870AB3E48}" type="doc">
      <dgm:prSet loTypeId="urn:microsoft.com/office/officeart/2005/8/layout/hierarchy4" loCatId="list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8791B046-3FEC-42BF-9D22-ADA016924B0E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قابلیت های مدل سازی</a:t>
          </a:r>
          <a:endParaRPr lang="en-US" sz="1600" dirty="0">
            <a:cs typeface="B Titr" pitchFamily="2" charset="-78"/>
          </a:endParaRPr>
        </a:p>
      </dgm:t>
    </dgm:pt>
    <dgm:pt modelId="{046F1C73-2A0C-42C3-8EAF-E262D1051E92}" type="parTrans" cxnId="{C3CA043E-DE5B-4E0B-8234-BA1DBE1092E2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2B4A3850-2DA6-4A36-B4F4-48F461FEDAFD}" type="sibTrans" cxnId="{C3CA043E-DE5B-4E0B-8234-BA1DBE1092E2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CA670692-1260-43D0-A6D4-A40A31FE5ABE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فناوری و سکو</a:t>
          </a:r>
          <a:endParaRPr lang="en-US" sz="1600" dirty="0">
            <a:cs typeface="B Titr" pitchFamily="2" charset="-78"/>
          </a:endParaRPr>
        </a:p>
      </dgm:t>
    </dgm:pt>
    <dgm:pt modelId="{7C6471DE-BC7E-4CD0-8766-B8D63FDBE765}" type="parTrans" cxnId="{83C62FE1-D2B8-4550-AF68-C2775160401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577D370B-2D2D-46E1-A579-14BB4AC5C936}" type="sibTrans" cxnId="{83C62FE1-D2B8-4550-AF68-C2775160401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FF639E41-4172-4BA3-BF8B-37B22486CAB0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تخصیص کار و مجوز دهی</a:t>
          </a:r>
          <a:endParaRPr lang="en-US" sz="1600" dirty="0">
            <a:cs typeface="B Titr" pitchFamily="2" charset="-78"/>
          </a:endParaRPr>
        </a:p>
      </dgm:t>
    </dgm:pt>
    <dgm:pt modelId="{A362A857-4347-4596-8DF7-2CA91889ECE2}" type="parTrans" cxnId="{D177A21F-C0D2-4143-AF39-C5C6F21DBB6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CB86DEB6-A6F0-4896-925E-0CEA55952195}" type="sibTrans" cxnId="{D177A21F-C0D2-4143-AF39-C5C6F21DBB6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44E15389-5D52-4BC1-8AE9-EB5DB2F53330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دیده بانی و بهینه سازی فرآیندها</a:t>
          </a:r>
          <a:endParaRPr lang="en-US" sz="1600" dirty="0">
            <a:cs typeface="B Titr" pitchFamily="2" charset="-78"/>
          </a:endParaRPr>
        </a:p>
      </dgm:t>
    </dgm:pt>
    <dgm:pt modelId="{187779B5-3B7D-49F2-9C22-7B1669A1892C}" type="parTrans" cxnId="{5E7136B8-F5C9-448F-87F2-BA2568D6BF5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B9A973E9-87BF-4BEE-8338-E26A645D261D}" type="sibTrans" cxnId="{5E7136B8-F5C9-448F-87F2-BA2568D6BF5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D21606D2-3D10-4D03-8D58-B1C58CF9D898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تعامل پذیری</a:t>
          </a:r>
          <a:endParaRPr lang="en-US" sz="1600" dirty="0">
            <a:cs typeface="B Titr" pitchFamily="2" charset="-78"/>
          </a:endParaRPr>
        </a:p>
      </dgm:t>
    </dgm:pt>
    <dgm:pt modelId="{B37D0A72-19DB-4AB0-99E4-5288286188DB}" type="parTrans" cxnId="{326AFB56-F39B-429B-BBCB-DF585ED999CE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F5F61AEB-D904-4D75-A19C-8DAAE322D9EC}" type="sibTrans" cxnId="{326AFB56-F39B-429B-BBCB-DF585ED999CE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1018A54F-D4A7-4CD3-A583-D26D9E1CF52E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موتور قوانین تجاری</a:t>
          </a:r>
          <a:endParaRPr lang="en-US" sz="1600" dirty="0">
            <a:cs typeface="B Titr" pitchFamily="2" charset="-78"/>
          </a:endParaRPr>
        </a:p>
      </dgm:t>
    </dgm:pt>
    <dgm:pt modelId="{A649893D-8C3B-47C3-A293-EDDE7CD81513}" type="parTrans" cxnId="{5BFAA7F2-C79D-496A-8FB5-2B30BA1101CB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597CC11E-A74B-4F69-80C7-2EF4F85D6E27}" type="sibTrans" cxnId="{5BFAA7F2-C79D-496A-8FB5-2B30BA1101CB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73DF0807-2B9D-4AA8-A37B-05E9B7EEB711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فروشنده</a:t>
          </a:r>
          <a:endParaRPr lang="en-US" sz="1600" dirty="0">
            <a:cs typeface="B Titr" pitchFamily="2" charset="-78"/>
          </a:endParaRPr>
        </a:p>
      </dgm:t>
    </dgm:pt>
    <dgm:pt modelId="{7B80CF37-C4F5-49C1-8225-B950AAB7D4C3}" type="parTrans" cxnId="{BA6FF5E2-CA27-4A8C-9671-38AFB0334D65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4FA48625-BDED-4CD8-B058-F673FF2ACE81}" type="sibTrans" cxnId="{BA6FF5E2-CA27-4A8C-9671-38AFB0334D65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4A4079C1-CEB3-4C53-BE32-307095C75642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موتور فرآیندی</a:t>
          </a:r>
          <a:endParaRPr lang="en-US" sz="1600" dirty="0">
            <a:cs typeface="B Titr" pitchFamily="2" charset="-78"/>
          </a:endParaRPr>
        </a:p>
      </dgm:t>
    </dgm:pt>
    <dgm:pt modelId="{140E4655-07B6-409D-95D3-C2E8C3B60E86}" type="parTrans" cxnId="{A61A00AC-B9D0-4663-B5B9-D8B04BEDD3D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E6D478D9-435D-4AD1-90CF-4E8F1EBF6CEC}" type="sibTrans" cxnId="{A61A00AC-B9D0-4663-B5B9-D8B04BEDD3D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0F46DA97-B9DA-401F-B563-D1065862EFE5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هزینه</a:t>
          </a:r>
          <a:endParaRPr lang="en-US" sz="1600" dirty="0">
            <a:cs typeface="B Titr" pitchFamily="2" charset="-78"/>
          </a:endParaRPr>
        </a:p>
      </dgm:t>
    </dgm:pt>
    <dgm:pt modelId="{BB8154CE-D0EA-4FC0-A32F-6637073F92DD}" type="parTrans" cxnId="{5D7E23BB-B5AA-42EC-9CB5-EE2CB5E54621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2A7199A8-8989-4AA0-A4E0-8ED5894C2CB1}" type="sibTrans" cxnId="{5D7E23BB-B5AA-42EC-9CB5-EE2CB5E54621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D4098576-DFD2-4112-936C-E4DFC9FB3721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سهولت استفاده</a:t>
          </a:r>
          <a:endParaRPr lang="en-US" sz="1600" dirty="0">
            <a:cs typeface="B Titr" pitchFamily="2" charset="-78"/>
          </a:endParaRPr>
        </a:p>
      </dgm:t>
    </dgm:pt>
    <dgm:pt modelId="{6EA35A9E-665F-443B-AFD4-E2AECAA31A12}" type="parTrans" cxnId="{ACC2FF0D-C861-4413-A9F6-EEA78A2FDE9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832875B2-681B-4BEE-A947-8E747552652C}" type="sibTrans" cxnId="{ACC2FF0D-C861-4413-A9F6-EEA78A2FDE9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DBF2CE25-B38D-43BB-871C-24A8498C9C58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Zar" pitchFamily="2" charset="-78"/>
            </a:rPr>
            <a:t>محیط گرافیکی داخلی</a:t>
          </a:r>
          <a:endParaRPr lang="en-US" sz="1600" b="1" dirty="0" smtClean="0">
            <a:cs typeface="B Zar" pitchFamily="2" charset="-78"/>
          </a:endParaRPr>
        </a:p>
      </dgm:t>
    </dgm:pt>
    <dgm:pt modelId="{2553C33D-5232-457C-ADB6-9D6B799A13DD}" type="parTrans" cxnId="{469F97AC-A119-438C-AE21-8C74944BD0F9}">
      <dgm:prSet/>
      <dgm:spPr/>
    </dgm:pt>
    <dgm:pt modelId="{F7573E36-161E-4580-A546-0D0B655E4F00}" type="sibTrans" cxnId="{469F97AC-A119-438C-AE21-8C74944BD0F9}">
      <dgm:prSet/>
      <dgm:spPr/>
    </dgm:pt>
    <dgm:pt modelId="{002A422D-35B0-4219-9F58-B3D47620EC2F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Zar" pitchFamily="2" charset="-78"/>
            </a:rPr>
            <a:t>الگوهای آماده قوانین</a:t>
          </a:r>
          <a:endParaRPr lang="en-US" sz="1600" b="1" dirty="0" smtClean="0">
            <a:cs typeface="B Zar" pitchFamily="2" charset="-78"/>
          </a:endParaRPr>
        </a:p>
      </dgm:t>
    </dgm:pt>
    <dgm:pt modelId="{7238839F-413F-422D-99A1-DD4CE5141E7C}" type="parTrans" cxnId="{AED14D5E-D659-4FF7-8D05-6B35BE58C8D0}">
      <dgm:prSet/>
      <dgm:spPr/>
      <dgm:t>
        <a:bodyPr/>
        <a:lstStyle/>
        <a:p>
          <a:endParaRPr lang="en-US"/>
        </a:p>
      </dgm:t>
    </dgm:pt>
    <dgm:pt modelId="{2DE0DE19-FCE6-4198-BD70-10484CEDCA87}" type="sibTrans" cxnId="{AED14D5E-D659-4FF7-8D05-6B35BE58C8D0}">
      <dgm:prSet/>
      <dgm:spPr/>
      <dgm:t>
        <a:bodyPr/>
        <a:lstStyle/>
        <a:p>
          <a:endParaRPr lang="en-US"/>
        </a:p>
      </dgm:t>
    </dgm:pt>
    <dgm:pt modelId="{96FC7003-F34C-4B34-8243-6443BA1E33C2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Zar" pitchFamily="2" charset="-78"/>
            </a:rPr>
            <a:t>ترکیب پذیری قوانین</a:t>
          </a:r>
          <a:endParaRPr lang="en-US" sz="1600" b="1" dirty="0" smtClean="0">
            <a:cs typeface="B Zar" pitchFamily="2" charset="-78"/>
          </a:endParaRPr>
        </a:p>
      </dgm:t>
    </dgm:pt>
    <dgm:pt modelId="{8BEF5E51-F7DC-4423-AAE0-A8552F877668}" type="parTrans" cxnId="{C8A4744C-0984-4232-B187-A6940C36EDF8}">
      <dgm:prSet/>
      <dgm:spPr/>
      <dgm:t>
        <a:bodyPr/>
        <a:lstStyle/>
        <a:p>
          <a:endParaRPr lang="en-US"/>
        </a:p>
      </dgm:t>
    </dgm:pt>
    <dgm:pt modelId="{E8C92565-01BB-45A2-A735-5594EA065F77}" type="sibTrans" cxnId="{C8A4744C-0984-4232-B187-A6940C36EDF8}">
      <dgm:prSet/>
      <dgm:spPr/>
      <dgm:t>
        <a:bodyPr/>
        <a:lstStyle/>
        <a:p>
          <a:endParaRPr lang="en-US"/>
        </a:p>
      </dgm:t>
    </dgm:pt>
    <dgm:pt modelId="{0FBE5790-90CF-449D-A87E-CB05577B36E3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Zar" pitchFamily="2" charset="-78"/>
            </a:rPr>
            <a:t>پشتیبانی از قوانین پیچیده</a:t>
          </a:r>
          <a:endParaRPr lang="en-US" sz="1600" b="1" dirty="0" smtClean="0">
            <a:cs typeface="B Zar" pitchFamily="2" charset="-78"/>
          </a:endParaRPr>
        </a:p>
      </dgm:t>
    </dgm:pt>
    <dgm:pt modelId="{4A9FFF29-E817-4F8F-B695-00FD3E940F1B}" type="parTrans" cxnId="{9F622703-8A09-48EE-AD75-F491733A5727}">
      <dgm:prSet/>
      <dgm:spPr/>
      <dgm:t>
        <a:bodyPr/>
        <a:lstStyle/>
        <a:p>
          <a:endParaRPr lang="en-US"/>
        </a:p>
      </dgm:t>
    </dgm:pt>
    <dgm:pt modelId="{85AAD319-D553-43E2-9E37-45FBE259E296}" type="sibTrans" cxnId="{9F622703-8A09-48EE-AD75-F491733A5727}">
      <dgm:prSet/>
      <dgm:spPr/>
      <dgm:t>
        <a:bodyPr/>
        <a:lstStyle/>
        <a:p>
          <a:endParaRPr lang="en-US"/>
        </a:p>
      </dgm:t>
    </dgm:pt>
    <dgm:pt modelId="{C586A9A3-560F-4239-A4AB-99EFE04D144D}" type="pres">
      <dgm:prSet presAssocID="{76AA9FFB-E2DA-44FC-9712-D5A870AB3E4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13647BA-B12E-4A9D-804F-D4D2F0FFE737}" type="pres">
      <dgm:prSet presAssocID="{D4098576-DFD2-4112-936C-E4DFC9FB3721}" presName="vertOne" presStyleCnt="0"/>
      <dgm:spPr/>
    </dgm:pt>
    <dgm:pt modelId="{925E3DE4-3B2A-489C-A9CB-2046884D4E86}" type="pres">
      <dgm:prSet presAssocID="{D4098576-DFD2-4112-936C-E4DFC9FB3721}" presName="txOne" presStyleLbl="node0" presStyleIdx="0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C7957F-6CF4-4176-80D3-5C1FFF2AA1F1}" type="pres">
      <dgm:prSet presAssocID="{D4098576-DFD2-4112-936C-E4DFC9FB3721}" presName="horzOne" presStyleCnt="0"/>
      <dgm:spPr/>
    </dgm:pt>
    <dgm:pt modelId="{98FC0277-67B6-425C-96F8-F3B5C83999E6}" type="pres">
      <dgm:prSet presAssocID="{832875B2-681B-4BEE-A947-8E747552652C}" presName="sibSpaceOne" presStyleCnt="0"/>
      <dgm:spPr/>
    </dgm:pt>
    <dgm:pt modelId="{A0864CB7-AA08-491F-A209-B7CEF012F4DA}" type="pres">
      <dgm:prSet presAssocID="{0F46DA97-B9DA-401F-B563-D1065862EFE5}" presName="vertOne" presStyleCnt="0"/>
      <dgm:spPr/>
    </dgm:pt>
    <dgm:pt modelId="{AF2D660C-FD64-400D-8A2A-9FF190D1407E}" type="pres">
      <dgm:prSet presAssocID="{0F46DA97-B9DA-401F-B563-D1065862EFE5}" presName="txOne" presStyleLbl="node0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BB97BE-7F1B-432F-B57A-889B343BC8C1}" type="pres">
      <dgm:prSet presAssocID="{0F46DA97-B9DA-401F-B563-D1065862EFE5}" presName="horzOne" presStyleCnt="0"/>
      <dgm:spPr/>
    </dgm:pt>
    <dgm:pt modelId="{25FE660D-4B90-4E3B-B2AD-394B4689EA18}" type="pres">
      <dgm:prSet presAssocID="{2A7199A8-8989-4AA0-A4E0-8ED5894C2CB1}" presName="sibSpaceOne" presStyleCnt="0"/>
      <dgm:spPr/>
    </dgm:pt>
    <dgm:pt modelId="{DCB74FCE-5806-4205-8574-BB76EDD49111}" type="pres">
      <dgm:prSet presAssocID="{73DF0807-2B9D-4AA8-A37B-05E9B7EEB711}" presName="vertOne" presStyleCnt="0"/>
      <dgm:spPr/>
    </dgm:pt>
    <dgm:pt modelId="{9C4DC77F-6080-4F7E-9B97-BFB6CE79D64F}" type="pres">
      <dgm:prSet presAssocID="{73DF0807-2B9D-4AA8-A37B-05E9B7EEB711}" presName="txOne" presStyleLbl="node0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AFDBED-8564-4E68-A197-C7C43E365647}" type="pres">
      <dgm:prSet presAssocID="{73DF0807-2B9D-4AA8-A37B-05E9B7EEB711}" presName="horzOne" presStyleCnt="0"/>
      <dgm:spPr/>
    </dgm:pt>
    <dgm:pt modelId="{6EC950AC-EBF9-4C6C-9564-F9A2A822997D}" type="pres">
      <dgm:prSet presAssocID="{4FA48625-BDED-4CD8-B058-F673FF2ACE81}" presName="sibSpaceOne" presStyleCnt="0"/>
      <dgm:spPr/>
    </dgm:pt>
    <dgm:pt modelId="{37D0FBA5-AE9A-4DD1-BB93-5FF4DD58A8A7}" type="pres">
      <dgm:prSet presAssocID="{4A4079C1-CEB3-4C53-BE32-307095C75642}" presName="vertOne" presStyleCnt="0"/>
      <dgm:spPr/>
    </dgm:pt>
    <dgm:pt modelId="{7BC25936-EECB-420B-A980-4A64526A22CC}" type="pres">
      <dgm:prSet presAssocID="{4A4079C1-CEB3-4C53-BE32-307095C75642}" presName="txOne" presStyleLbl="node0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3F9E62-FB61-468F-97E4-C464CA34331D}" type="pres">
      <dgm:prSet presAssocID="{4A4079C1-CEB3-4C53-BE32-307095C75642}" presName="horzOne" presStyleCnt="0"/>
      <dgm:spPr/>
    </dgm:pt>
    <dgm:pt modelId="{2874E68B-E903-4837-AF54-8C51F4564EE5}" type="pres">
      <dgm:prSet presAssocID="{E6D478D9-435D-4AD1-90CF-4E8F1EBF6CEC}" presName="sibSpaceOne" presStyleCnt="0"/>
      <dgm:spPr/>
    </dgm:pt>
    <dgm:pt modelId="{21924BCE-4F59-47FC-BF37-8BBB2C9CC951}" type="pres">
      <dgm:prSet presAssocID="{D21606D2-3D10-4D03-8D58-B1C58CF9D898}" presName="vertOne" presStyleCnt="0"/>
      <dgm:spPr/>
    </dgm:pt>
    <dgm:pt modelId="{6D55FFFD-3978-48DB-B92C-0355E68D813B}" type="pres">
      <dgm:prSet presAssocID="{D21606D2-3D10-4D03-8D58-B1C58CF9D898}" presName="txOne" presStyleLbl="node0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4AE167-251A-41BC-B7E2-844A51E22831}" type="pres">
      <dgm:prSet presAssocID="{D21606D2-3D10-4D03-8D58-B1C58CF9D898}" presName="horzOne" presStyleCnt="0"/>
      <dgm:spPr/>
    </dgm:pt>
    <dgm:pt modelId="{4EC96947-3509-46AF-9269-84041B369D17}" type="pres">
      <dgm:prSet presAssocID="{F5F61AEB-D904-4D75-A19C-8DAAE322D9EC}" presName="sibSpaceOne" presStyleCnt="0"/>
      <dgm:spPr/>
    </dgm:pt>
    <dgm:pt modelId="{A71017B1-3EBC-48F3-BA70-4D3653A81107}" type="pres">
      <dgm:prSet presAssocID="{1018A54F-D4A7-4CD3-A583-D26D9E1CF52E}" presName="vertOne" presStyleCnt="0"/>
      <dgm:spPr/>
    </dgm:pt>
    <dgm:pt modelId="{7D33C073-227C-434B-A87A-F095570A37A3}" type="pres">
      <dgm:prSet presAssocID="{1018A54F-D4A7-4CD3-A583-D26D9E1CF52E}" presName="txOne" presStyleLbl="node0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B6817C-5E2A-4B86-BB6E-99721F1C9E47}" type="pres">
      <dgm:prSet presAssocID="{1018A54F-D4A7-4CD3-A583-D26D9E1CF52E}" presName="parTransOne" presStyleCnt="0"/>
      <dgm:spPr/>
    </dgm:pt>
    <dgm:pt modelId="{46D5247A-F0F0-4BCF-9CED-47DEF7018926}" type="pres">
      <dgm:prSet presAssocID="{1018A54F-D4A7-4CD3-A583-D26D9E1CF52E}" presName="horzOne" presStyleCnt="0"/>
      <dgm:spPr/>
    </dgm:pt>
    <dgm:pt modelId="{2CDC786D-A623-4399-8F30-EFD67E6CC233}" type="pres">
      <dgm:prSet presAssocID="{DBF2CE25-B38D-43BB-871C-24A8498C9C58}" presName="vertTwo" presStyleCnt="0"/>
      <dgm:spPr/>
    </dgm:pt>
    <dgm:pt modelId="{5B5D9BD3-1D1E-4857-9CAC-6BEAF7BC5DDB}" type="pres">
      <dgm:prSet presAssocID="{DBF2CE25-B38D-43BB-871C-24A8498C9C58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069DF5-9707-4CEE-A273-26BE4487CD8A}" type="pres">
      <dgm:prSet presAssocID="{DBF2CE25-B38D-43BB-871C-24A8498C9C58}" presName="horzTwo" presStyleCnt="0"/>
      <dgm:spPr/>
    </dgm:pt>
    <dgm:pt modelId="{EDA60D85-7F13-4382-BC0D-987D1B2E9547}" type="pres">
      <dgm:prSet presAssocID="{F7573E36-161E-4580-A546-0D0B655E4F00}" presName="sibSpaceTwo" presStyleCnt="0"/>
      <dgm:spPr/>
    </dgm:pt>
    <dgm:pt modelId="{D871EF17-486B-473A-9710-0479E3771464}" type="pres">
      <dgm:prSet presAssocID="{002A422D-35B0-4219-9F58-B3D47620EC2F}" presName="vertTwo" presStyleCnt="0"/>
      <dgm:spPr/>
    </dgm:pt>
    <dgm:pt modelId="{75CFDF40-3928-4FEA-94E3-37E9099AA3F6}" type="pres">
      <dgm:prSet presAssocID="{002A422D-35B0-4219-9F58-B3D47620EC2F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0DBE82-B1F8-4327-BC2D-DE888743E325}" type="pres">
      <dgm:prSet presAssocID="{002A422D-35B0-4219-9F58-B3D47620EC2F}" presName="horzTwo" presStyleCnt="0"/>
      <dgm:spPr/>
    </dgm:pt>
    <dgm:pt modelId="{600C9EB0-A77A-4FF4-9ED9-4A29E142F1DF}" type="pres">
      <dgm:prSet presAssocID="{2DE0DE19-FCE6-4198-BD70-10484CEDCA87}" presName="sibSpaceTwo" presStyleCnt="0"/>
      <dgm:spPr/>
    </dgm:pt>
    <dgm:pt modelId="{234D4868-937F-427A-BCE7-3674861A793F}" type="pres">
      <dgm:prSet presAssocID="{96FC7003-F34C-4B34-8243-6443BA1E33C2}" presName="vertTwo" presStyleCnt="0"/>
      <dgm:spPr/>
    </dgm:pt>
    <dgm:pt modelId="{B7075CD8-342E-48A0-BAF2-C66C64B70B2F}" type="pres">
      <dgm:prSet presAssocID="{96FC7003-F34C-4B34-8243-6443BA1E33C2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5C232A-D30C-47CC-A28B-742EE4070940}" type="pres">
      <dgm:prSet presAssocID="{96FC7003-F34C-4B34-8243-6443BA1E33C2}" presName="horzTwo" presStyleCnt="0"/>
      <dgm:spPr/>
    </dgm:pt>
    <dgm:pt modelId="{DA7A74B2-0EAB-4868-AFE4-FFC2B604FF9D}" type="pres">
      <dgm:prSet presAssocID="{E8C92565-01BB-45A2-A735-5594EA065F77}" presName="sibSpaceTwo" presStyleCnt="0"/>
      <dgm:spPr/>
    </dgm:pt>
    <dgm:pt modelId="{1A28101C-0A3A-41A8-A97E-BC8546421FA3}" type="pres">
      <dgm:prSet presAssocID="{0FBE5790-90CF-449D-A87E-CB05577B36E3}" presName="vertTwo" presStyleCnt="0"/>
      <dgm:spPr/>
    </dgm:pt>
    <dgm:pt modelId="{56D3B534-3D90-4EB9-9792-F0BF2BE7B551}" type="pres">
      <dgm:prSet presAssocID="{0FBE5790-90CF-449D-A87E-CB05577B36E3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DB1EEA-149E-40A8-B011-FFF97DF65B9A}" type="pres">
      <dgm:prSet presAssocID="{0FBE5790-90CF-449D-A87E-CB05577B36E3}" presName="horzTwo" presStyleCnt="0"/>
      <dgm:spPr/>
    </dgm:pt>
    <dgm:pt modelId="{F034D51A-37F1-4851-A521-7150B8AF4C7F}" type="pres">
      <dgm:prSet presAssocID="{597CC11E-A74B-4F69-80C7-2EF4F85D6E27}" presName="sibSpaceOne" presStyleCnt="0"/>
      <dgm:spPr/>
    </dgm:pt>
    <dgm:pt modelId="{46EC2F1C-566A-4116-B28A-21DF4708618F}" type="pres">
      <dgm:prSet presAssocID="{44E15389-5D52-4BC1-8AE9-EB5DB2F53330}" presName="vertOne" presStyleCnt="0"/>
      <dgm:spPr/>
    </dgm:pt>
    <dgm:pt modelId="{4D9B132F-1213-4E63-88FA-E21F61B7BEAF}" type="pres">
      <dgm:prSet presAssocID="{44E15389-5D52-4BC1-8AE9-EB5DB2F53330}" presName="txOne" presStyleLbl="node0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388E67-9452-4A7D-9D5D-2223F125975B}" type="pres">
      <dgm:prSet presAssocID="{44E15389-5D52-4BC1-8AE9-EB5DB2F53330}" presName="horzOne" presStyleCnt="0"/>
      <dgm:spPr/>
    </dgm:pt>
    <dgm:pt modelId="{138ACA01-80D6-4D3E-B80E-D13C0EE221C1}" type="pres">
      <dgm:prSet presAssocID="{B9A973E9-87BF-4BEE-8338-E26A645D261D}" presName="sibSpaceOne" presStyleCnt="0"/>
      <dgm:spPr/>
    </dgm:pt>
    <dgm:pt modelId="{D09AF9A2-10CE-4966-8297-0ECB702AB1FB}" type="pres">
      <dgm:prSet presAssocID="{FF639E41-4172-4BA3-BF8B-37B22486CAB0}" presName="vertOne" presStyleCnt="0"/>
      <dgm:spPr/>
    </dgm:pt>
    <dgm:pt modelId="{E2459A69-ECCE-409D-8168-957D68DC1426}" type="pres">
      <dgm:prSet presAssocID="{FF639E41-4172-4BA3-BF8B-37B22486CAB0}" presName="txOne" presStyleLbl="node0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292197-8362-4FB1-8715-38824DAFA138}" type="pres">
      <dgm:prSet presAssocID="{FF639E41-4172-4BA3-BF8B-37B22486CAB0}" presName="horzOne" presStyleCnt="0"/>
      <dgm:spPr/>
    </dgm:pt>
    <dgm:pt modelId="{1A11907B-7006-4222-8260-C38720FD0F8C}" type="pres">
      <dgm:prSet presAssocID="{CB86DEB6-A6F0-4896-925E-0CEA55952195}" presName="sibSpaceOne" presStyleCnt="0"/>
      <dgm:spPr/>
    </dgm:pt>
    <dgm:pt modelId="{58D3AA6F-6597-4958-B37E-EE0B55C0962B}" type="pres">
      <dgm:prSet presAssocID="{8791B046-3FEC-42BF-9D22-ADA016924B0E}" presName="vertOne" presStyleCnt="0"/>
      <dgm:spPr/>
    </dgm:pt>
    <dgm:pt modelId="{452397E4-EECD-40B5-A4FA-81711EE43EB7}" type="pres">
      <dgm:prSet presAssocID="{8791B046-3FEC-42BF-9D22-ADA016924B0E}" presName="txOne" presStyleLbl="node0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E7B801-96A8-4CC0-AA0B-D13C9C08DA32}" type="pres">
      <dgm:prSet presAssocID="{8791B046-3FEC-42BF-9D22-ADA016924B0E}" presName="horzOne" presStyleCnt="0"/>
      <dgm:spPr/>
    </dgm:pt>
    <dgm:pt modelId="{C60B14B2-FDA0-46FE-9875-0BAD6B4C0C73}" type="pres">
      <dgm:prSet presAssocID="{2B4A3850-2DA6-4A36-B4F4-48F461FEDAFD}" presName="sibSpaceOne" presStyleCnt="0"/>
      <dgm:spPr/>
    </dgm:pt>
    <dgm:pt modelId="{10BD796F-DF63-40FD-82CB-AD63B25C542D}" type="pres">
      <dgm:prSet presAssocID="{CA670692-1260-43D0-A6D4-A40A31FE5ABE}" presName="vertOne" presStyleCnt="0"/>
      <dgm:spPr/>
    </dgm:pt>
    <dgm:pt modelId="{A660684D-59E6-4457-A0F6-93EB502AF5C3}" type="pres">
      <dgm:prSet presAssocID="{CA670692-1260-43D0-A6D4-A40A31FE5ABE}" presName="txOne" presStyleLbl="node0" presStyleIdx="9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13307E-FFD0-4E1E-81AC-3F2D64BDC87F}" type="pres">
      <dgm:prSet presAssocID="{CA670692-1260-43D0-A6D4-A40A31FE5ABE}" presName="horzOne" presStyleCnt="0"/>
      <dgm:spPr/>
    </dgm:pt>
  </dgm:ptLst>
  <dgm:cxnLst>
    <dgm:cxn modelId="{BA6FF5E2-CA27-4A8C-9671-38AFB0334D65}" srcId="{76AA9FFB-E2DA-44FC-9712-D5A870AB3E48}" destId="{73DF0807-2B9D-4AA8-A37B-05E9B7EEB711}" srcOrd="2" destOrd="0" parTransId="{7B80CF37-C4F5-49C1-8225-B950AAB7D4C3}" sibTransId="{4FA48625-BDED-4CD8-B058-F673FF2ACE81}"/>
    <dgm:cxn modelId="{326AFB56-F39B-429B-BBCB-DF585ED999CE}" srcId="{76AA9FFB-E2DA-44FC-9712-D5A870AB3E48}" destId="{D21606D2-3D10-4D03-8D58-B1C58CF9D898}" srcOrd="4" destOrd="0" parTransId="{B37D0A72-19DB-4AB0-99E4-5288286188DB}" sibTransId="{F5F61AEB-D904-4D75-A19C-8DAAE322D9EC}"/>
    <dgm:cxn modelId="{14D7C5D4-6C62-48ED-8CE7-F1C40EC543AA}" type="presOf" srcId="{D21606D2-3D10-4D03-8D58-B1C58CF9D898}" destId="{6D55FFFD-3978-48DB-B92C-0355E68D813B}" srcOrd="0" destOrd="0" presId="urn:microsoft.com/office/officeart/2005/8/layout/hierarchy4"/>
    <dgm:cxn modelId="{C3CA043E-DE5B-4E0B-8234-BA1DBE1092E2}" srcId="{76AA9FFB-E2DA-44FC-9712-D5A870AB3E48}" destId="{8791B046-3FEC-42BF-9D22-ADA016924B0E}" srcOrd="8" destOrd="0" parTransId="{046F1C73-2A0C-42C3-8EAF-E262D1051E92}" sibTransId="{2B4A3850-2DA6-4A36-B4F4-48F461FEDAFD}"/>
    <dgm:cxn modelId="{615C491C-150E-4E9D-B20A-C252291A6403}" type="presOf" srcId="{1018A54F-D4A7-4CD3-A583-D26D9E1CF52E}" destId="{7D33C073-227C-434B-A87A-F095570A37A3}" srcOrd="0" destOrd="0" presId="urn:microsoft.com/office/officeart/2005/8/layout/hierarchy4"/>
    <dgm:cxn modelId="{E14FB105-A270-4EE3-90D0-DAAB29A8082E}" type="presOf" srcId="{76AA9FFB-E2DA-44FC-9712-D5A870AB3E48}" destId="{C586A9A3-560F-4239-A4AB-99EFE04D144D}" srcOrd="0" destOrd="0" presId="urn:microsoft.com/office/officeart/2005/8/layout/hierarchy4"/>
    <dgm:cxn modelId="{D177A21F-C0D2-4143-AF39-C5C6F21DBB60}" srcId="{76AA9FFB-E2DA-44FC-9712-D5A870AB3E48}" destId="{FF639E41-4172-4BA3-BF8B-37B22486CAB0}" srcOrd="7" destOrd="0" parTransId="{A362A857-4347-4596-8DF7-2CA91889ECE2}" sibTransId="{CB86DEB6-A6F0-4896-925E-0CEA55952195}"/>
    <dgm:cxn modelId="{4AB70E9E-72C1-42F5-ADE8-EB93AAC27ABD}" type="presOf" srcId="{CA670692-1260-43D0-A6D4-A40A31FE5ABE}" destId="{A660684D-59E6-4457-A0F6-93EB502AF5C3}" srcOrd="0" destOrd="0" presId="urn:microsoft.com/office/officeart/2005/8/layout/hierarchy4"/>
    <dgm:cxn modelId="{081879EC-2C1F-4F9C-938E-22F6BFCA50F5}" type="presOf" srcId="{0F46DA97-B9DA-401F-B563-D1065862EFE5}" destId="{AF2D660C-FD64-400D-8A2A-9FF190D1407E}" srcOrd="0" destOrd="0" presId="urn:microsoft.com/office/officeart/2005/8/layout/hierarchy4"/>
    <dgm:cxn modelId="{4A682643-82EC-43F9-9330-32539F065908}" type="presOf" srcId="{44E15389-5D52-4BC1-8AE9-EB5DB2F53330}" destId="{4D9B132F-1213-4E63-88FA-E21F61B7BEAF}" srcOrd="0" destOrd="0" presId="urn:microsoft.com/office/officeart/2005/8/layout/hierarchy4"/>
    <dgm:cxn modelId="{ACC2FF0D-C861-4413-A9F6-EEA78A2FDE90}" srcId="{76AA9FFB-E2DA-44FC-9712-D5A870AB3E48}" destId="{D4098576-DFD2-4112-936C-E4DFC9FB3721}" srcOrd="0" destOrd="0" parTransId="{6EA35A9E-665F-443B-AFD4-E2AECAA31A12}" sibTransId="{832875B2-681B-4BEE-A947-8E747552652C}"/>
    <dgm:cxn modelId="{1866D9FD-2D66-4CF8-9EE9-2DE14034CD09}" type="presOf" srcId="{0FBE5790-90CF-449D-A87E-CB05577B36E3}" destId="{56D3B534-3D90-4EB9-9792-F0BF2BE7B551}" srcOrd="0" destOrd="0" presId="urn:microsoft.com/office/officeart/2005/8/layout/hierarchy4"/>
    <dgm:cxn modelId="{A61A00AC-B9D0-4663-B5B9-D8B04BEDD3D0}" srcId="{76AA9FFB-E2DA-44FC-9712-D5A870AB3E48}" destId="{4A4079C1-CEB3-4C53-BE32-307095C75642}" srcOrd="3" destOrd="0" parTransId="{140E4655-07B6-409D-95D3-C2E8C3B60E86}" sibTransId="{E6D478D9-435D-4AD1-90CF-4E8F1EBF6CEC}"/>
    <dgm:cxn modelId="{C875BA3B-8890-43E6-9C36-179E6288B409}" type="presOf" srcId="{8791B046-3FEC-42BF-9D22-ADA016924B0E}" destId="{452397E4-EECD-40B5-A4FA-81711EE43EB7}" srcOrd="0" destOrd="0" presId="urn:microsoft.com/office/officeart/2005/8/layout/hierarchy4"/>
    <dgm:cxn modelId="{830B15E3-5E72-4A16-8CCA-C8A882A8480F}" type="presOf" srcId="{DBF2CE25-B38D-43BB-871C-24A8498C9C58}" destId="{5B5D9BD3-1D1E-4857-9CAC-6BEAF7BC5DDB}" srcOrd="0" destOrd="0" presId="urn:microsoft.com/office/officeart/2005/8/layout/hierarchy4"/>
    <dgm:cxn modelId="{EB28CDED-83A9-422F-B243-E4E49B333E59}" type="presOf" srcId="{002A422D-35B0-4219-9F58-B3D47620EC2F}" destId="{75CFDF40-3928-4FEA-94E3-37E9099AA3F6}" srcOrd="0" destOrd="0" presId="urn:microsoft.com/office/officeart/2005/8/layout/hierarchy4"/>
    <dgm:cxn modelId="{C8A4744C-0984-4232-B187-A6940C36EDF8}" srcId="{1018A54F-D4A7-4CD3-A583-D26D9E1CF52E}" destId="{96FC7003-F34C-4B34-8243-6443BA1E33C2}" srcOrd="2" destOrd="0" parTransId="{8BEF5E51-F7DC-4423-AAE0-A8552F877668}" sibTransId="{E8C92565-01BB-45A2-A735-5594EA065F77}"/>
    <dgm:cxn modelId="{9F622703-8A09-48EE-AD75-F491733A5727}" srcId="{1018A54F-D4A7-4CD3-A583-D26D9E1CF52E}" destId="{0FBE5790-90CF-449D-A87E-CB05577B36E3}" srcOrd="3" destOrd="0" parTransId="{4A9FFF29-E817-4F8F-B695-00FD3E940F1B}" sibTransId="{85AAD319-D553-43E2-9E37-45FBE259E296}"/>
    <dgm:cxn modelId="{5D7E23BB-B5AA-42EC-9CB5-EE2CB5E54621}" srcId="{76AA9FFB-E2DA-44FC-9712-D5A870AB3E48}" destId="{0F46DA97-B9DA-401F-B563-D1065862EFE5}" srcOrd="1" destOrd="0" parTransId="{BB8154CE-D0EA-4FC0-A32F-6637073F92DD}" sibTransId="{2A7199A8-8989-4AA0-A4E0-8ED5894C2CB1}"/>
    <dgm:cxn modelId="{469F97AC-A119-438C-AE21-8C74944BD0F9}" srcId="{1018A54F-D4A7-4CD3-A583-D26D9E1CF52E}" destId="{DBF2CE25-B38D-43BB-871C-24A8498C9C58}" srcOrd="0" destOrd="0" parTransId="{2553C33D-5232-457C-ADB6-9D6B799A13DD}" sibTransId="{F7573E36-161E-4580-A546-0D0B655E4F00}"/>
    <dgm:cxn modelId="{5BFAA7F2-C79D-496A-8FB5-2B30BA1101CB}" srcId="{76AA9FFB-E2DA-44FC-9712-D5A870AB3E48}" destId="{1018A54F-D4A7-4CD3-A583-D26D9E1CF52E}" srcOrd="5" destOrd="0" parTransId="{A649893D-8C3B-47C3-A293-EDDE7CD81513}" sibTransId="{597CC11E-A74B-4F69-80C7-2EF4F85D6E27}"/>
    <dgm:cxn modelId="{1B56195B-A3AF-4B05-89C2-B98D71A0C11B}" type="presOf" srcId="{96FC7003-F34C-4B34-8243-6443BA1E33C2}" destId="{B7075CD8-342E-48A0-BAF2-C66C64B70B2F}" srcOrd="0" destOrd="0" presId="urn:microsoft.com/office/officeart/2005/8/layout/hierarchy4"/>
    <dgm:cxn modelId="{60B4D1E2-EC23-4DF9-B380-E0CD1ED45946}" type="presOf" srcId="{73DF0807-2B9D-4AA8-A37B-05E9B7EEB711}" destId="{9C4DC77F-6080-4F7E-9B97-BFB6CE79D64F}" srcOrd="0" destOrd="0" presId="urn:microsoft.com/office/officeart/2005/8/layout/hierarchy4"/>
    <dgm:cxn modelId="{3B3B7686-541E-470C-ABCF-2CAD5745AD27}" type="presOf" srcId="{FF639E41-4172-4BA3-BF8B-37B22486CAB0}" destId="{E2459A69-ECCE-409D-8168-957D68DC1426}" srcOrd="0" destOrd="0" presId="urn:microsoft.com/office/officeart/2005/8/layout/hierarchy4"/>
    <dgm:cxn modelId="{C987EC37-E8E4-495E-9277-D1CCE087814B}" type="presOf" srcId="{4A4079C1-CEB3-4C53-BE32-307095C75642}" destId="{7BC25936-EECB-420B-A980-4A64526A22CC}" srcOrd="0" destOrd="0" presId="urn:microsoft.com/office/officeart/2005/8/layout/hierarchy4"/>
    <dgm:cxn modelId="{2EDB2655-550B-49DF-B859-2B948BF58F7B}" type="presOf" srcId="{D4098576-DFD2-4112-936C-E4DFC9FB3721}" destId="{925E3DE4-3B2A-489C-A9CB-2046884D4E86}" srcOrd="0" destOrd="0" presId="urn:microsoft.com/office/officeart/2005/8/layout/hierarchy4"/>
    <dgm:cxn modelId="{AED14D5E-D659-4FF7-8D05-6B35BE58C8D0}" srcId="{1018A54F-D4A7-4CD3-A583-D26D9E1CF52E}" destId="{002A422D-35B0-4219-9F58-B3D47620EC2F}" srcOrd="1" destOrd="0" parTransId="{7238839F-413F-422D-99A1-DD4CE5141E7C}" sibTransId="{2DE0DE19-FCE6-4198-BD70-10484CEDCA87}"/>
    <dgm:cxn modelId="{83C62FE1-D2B8-4550-AF68-C27751604013}" srcId="{76AA9FFB-E2DA-44FC-9712-D5A870AB3E48}" destId="{CA670692-1260-43D0-A6D4-A40A31FE5ABE}" srcOrd="9" destOrd="0" parTransId="{7C6471DE-BC7E-4CD0-8766-B8D63FDBE765}" sibTransId="{577D370B-2D2D-46E1-A579-14BB4AC5C936}"/>
    <dgm:cxn modelId="{5E7136B8-F5C9-448F-87F2-BA2568D6BF53}" srcId="{76AA9FFB-E2DA-44FC-9712-D5A870AB3E48}" destId="{44E15389-5D52-4BC1-8AE9-EB5DB2F53330}" srcOrd="6" destOrd="0" parTransId="{187779B5-3B7D-49F2-9C22-7B1669A1892C}" sibTransId="{B9A973E9-87BF-4BEE-8338-E26A645D261D}"/>
    <dgm:cxn modelId="{CA07951C-9D5B-4BE9-99E0-2527B945B68E}" type="presParOf" srcId="{C586A9A3-560F-4239-A4AB-99EFE04D144D}" destId="{F13647BA-B12E-4A9D-804F-D4D2F0FFE737}" srcOrd="0" destOrd="0" presId="urn:microsoft.com/office/officeart/2005/8/layout/hierarchy4"/>
    <dgm:cxn modelId="{4139A0A9-B233-4C7D-9AAF-4E1F5267C589}" type="presParOf" srcId="{F13647BA-B12E-4A9D-804F-D4D2F0FFE737}" destId="{925E3DE4-3B2A-489C-A9CB-2046884D4E86}" srcOrd="0" destOrd="0" presId="urn:microsoft.com/office/officeart/2005/8/layout/hierarchy4"/>
    <dgm:cxn modelId="{0D38C67A-1E6E-42B7-B2BE-64AE4CC9C9CB}" type="presParOf" srcId="{F13647BA-B12E-4A9D-804F-D4D2F0FFE737}" destId="{6CC7957F-6CF4-4176-80D3-5C1FFF2AA1F1}" srcOrd="1" destOrd="0" presId="urn:microsoft.com/office/officeart/2005/8/layout/hierarchy4"/>
    <dgm:cxn modelId="{DDE87B73-6945-4A34-8AC3-E5A06097001E}" type="presParOf" srcId="{C586A9A3-560F-4239-A4AB-99EFE04D144D}" destId="{98FC0277-67B6-425C-96F8-F3B5C83999E6}" srcOrd="1" destOrd="0" presId="urn:microsoft.com/office/officeart/2005/8/layout/hierarchy4"/>
    <dgm:cxn modelId="{8EF7AF44-35AF-4B29-8FB9-0B94E5222826}" type="presParOf" srcId="{C586A9A3-560F-4239-A4AB-99EFE04D144D}" destId="{A0864CB7-AA08-491F-A209-B7CEF012F4DA}" srcOrd="2" destOrd="0" presId="urn:microsoft.com/office/officeart/2005/8/layout/hierarchy4"/>
    <dgm:cxn modelId="{BD14CF48-8035-48EC-9E65-07439BE24A9C}" type="presParOf" srcId="{A0864CB7-AA08-491F-A209-B7CEF012F4DA}" destId="{AF2D660C-FD64-400D-8A2A-9FF190D1407E}" srcOrd="0" destOrd="0" presId="urn:microsoft.com/office/officeart/2005/8/layout/hierarchy4"/>
    <dgm:cxn modelId="{6DC0A61D-5005-46AD-BFC2-B2341BFAA588}" type="presParOf" srcId="{A0864CB7-AA08-491F-A209-B7CEF012F4DA}" destId="{C1BB97BE-7F1B-432F-B57A-889B343BC8C1}" srcOrd="1" destOrd="0" presId="urn:microsoft.com/office/officeart/2005/8/layout/hierarchy4"/>
    <dgm:cxn modelId="{E1B57468-83FF-4E26-A7EF-1D3DF19FC454}" type="presParOf" srcId="{C586A9A3-560F-4239-A4AB-99EFE04D144D}" destId="{25FE660D-4B90-4E3B-B2AD-394B4689EA18}" srcOrd="3" destOrd="0" presId="urn:microsoft.com/office/officeart/2005/8/layout/hierarchy4"/>
    <dgm:cxn modelId="{BF6A4DDF-B544-4FAD-A81C-2CEDE08A4D5B}" type="presParOf" srcId="{C586A9A3-560F-4239-A4AB-99EFE04D144D}" destId="{DCB74FCE-5806-4205-8574-BB76EDD49111}" srcOrd="4" destOrd="0" presId="urn:microsoft.com/office/officeart/2005/8/layout/hierarchy4"/>
    <dgm:cxn modelId="{593A8341-48FE-4AC7-BF92-1BD2BE6052CE}" type="presParOf" srcId="{DCB74FCE-5806-4205-8574-BB76EDD49111}" destId="{9C4DC77F-6080-4F7E-9B97-BFB6CE79D64F}" srcOrd="0" destOrd="0" presId="urn:microsoft.com/office/officeart/2005/8/layout/hierarchy4"/>
    <dgm:cxn modelId="{15F793BF-D7AD-4101-A6CA-36688B4D39C7}" type="presParOf" srcId="{DCB74FCE-5806-4205-8574-BB76EDD49111}" destId="{BCAFDBED-8564-4E68-A197-C7C43E365647}" srcOrd="1" destOrd="0" presId="urn:microsoft.com/office/officeart/2005/8/layout/hierarchy4"/>
    <dgm:cxn modelId="{619BD743-8300-42E0-9997-5F9D975AD098}" type="presParOf" srcId="{C586A9A3-560F-4239-A4AB-99EFE04D144D}" destId="{6EC950AC-EBF9-4C6C-9564-F9A2A822997D}" srcOrd="5" destOrd="0" presId="urn:microsoft.com/office/officeart/2005/8/layout/hierarchy4"/>
    <dgm:cxn modelId="{6862E838-D5F3-4A76-BB91-A1FFD9EECD53}" type="presParOf" srcId="{C586A9A3-560F-4239-A4AB-99EFE04D144D}" destId="{37D0FBA5-AE9A-4DD1-BB93-5FF4DD58A8A7}" srcOrd="6" destOrd="0" presId="urn:microsoft.com/office/officeart/2005/8/layout/hierarchy4"/>
    <dgm:cxn modelId="{567FFF5B-69A8-4A0E-9889-6E940624522B}" type="presParOf" srcId="{37D0FBA5-AE9A-4DD1-BB93-5FF4DD58A8A7}" destId="{7BC25936-EECB-420B-A980-4A64526A22CC}" srcOrd="0" destOrd="0" presId="urn:microsoft.com/office/officeart/2005/8/layout/hierarchy4"/>
    <dgm:cxn modelId="{321E222A-E1E6-40FD-8F76-C7F8F9FD0698}" type="presParOf" srcId="{37D0FBA5-AE9A-4DD1-BB93-5FF4DD58A8A7}" destId="{EF3F9E62-FB61-468F-97E4-C464CA34331D}" srcOrd="1" destOrd="0" presId="urn:microsoft.com/office/officeart/2005/8/layout/hierarchy4"/>
    <dgm:cxn modelId="{E52388FC-F6AC-452D-A636-A46D015A6A57}" type="presParOf" srcId="{C586A9A3-560F-4239-A4AB-99EFE04D144D}" destId="{2874E68B-E903-4837-AF54-8C51F4564EE5}" srcOrd="7" destOrd="0" presId="urn:microsoft.com/office/officeart/2005/8/layout/hierarchy4"/>
    <dgm:cxn modelId="{60B35A94-CA30-4C5F-B8AF-EEE03D28DF98}" type="presParOf" srcId="{C586A9A3-560F-4239-A4AB-99EFE04D144D}" destId="{21924BCE-4F59-47FC-BF37-8BBB2C9CC951}" srcOrd="8" destOrd="0" presId="urn:microsoft.com/office/officeart/2005/8/layout/hierarchy4"/>
    <dgm:cxn modelId="{3AB03443-4F30-4C6A-8AA6-1598800933A7}" type="presParOf" srcId="{21924BCE-4F59-47FC-BF37-8BBB2C9CC951}" destId="{6D55FFFD-3978-48DB-B92C-0355E68D813B}" srcOrd="0" destOrd="0" presId="urn:microsoft.com/office/officeart/2005/8/layout/hierarchy4"/>
    <dgm:cxn modelId="{1551B759-593A-49FB-864F-E0803AE80E9E}" type="presParOf" srcId="{21924BCE-4F59-47FC-BF37-8BBB2C9CC951}" destId="{3F4AE167-251A-41BC-B7E2-844A51E22831}" srcOrd="1" destOrd="0" presId="urn:microsoft.com/office/officeart/2005/8/layout/hierarchy4"/>
    <dgm:cxn modelId="{E84FD9BF-70EB-4F4C-9EE3-9E245F074C82}" type="presParOf" srcId="{C586A9A3-560F-4239-A4AB-99EFE04D144D}" destId="{4EC96947-3509-46AF-9269-84041B369D17}" srcOrd="9" destOrd="0" presId="urn:microsoft.com/office/officeart/2005/8/layout/hierarchy4"/>
    <dgm:cxn modelId="{F58EA8D9-4D74-4F31-86F7-83FB7519AD63}" type="presParOf" srcId="{C586A9A3-560F-4239-A4AB-99EFE04D144D}" destId="{A71017B1-3EBC-48F3-BA70-4D3653A81107}" srcOrd="10" destOrd="0" presId="urn:microsoft.com/office/officeart/2005/8/layout/hierarchy4"/>
    <dgm:cxn modelId="{123B039F-719B-4BE5-8355-493CDB749280}" type="presParOf" srcId="{A71017B1-3EBC-48F3-BA70-4D3653A81107}" destId="{7D33C073-227C-434B-A87A-F095570A37A3}" srcOrd="0" destOrd="0" presId="urn:microsoft.com/office/officeart/2005/8/layout/hierarchy4"/>
    <dgm:cxn modelId="{0A9BA8BB-569D-49DD-B083-8697E00136C3}" type="presParOf" srcId="{A71017B1-3EBC-48F3-BA70-4D3653A81107}" destId="{87B6817C-5E2A-4B86-BB6E-99721F1C9E47}" srcOrd="1" destOrd="0" presId="urn:microsoft.com/office/officeart/2005/8/layout/hierarchy4"/>
    <dgm:cxn modelId="{6EC33EB5-0FCF-4E48-A971-319A89172EE5}" type="presParOf" srcId="{A71017B1-3EBC-48F3-BA70-4D3653A81107}" destId="{46D5247A-F0F0-4BCF-9CED-47DEF7018926}" srcOrd="2" destOrd="0" presId="urn:microsoft.com/office/officeart/2005/8/layout/hierarchy4"/>
    <dgm:cxn modelId="{E7C05D99-3438-4122-ABE1-F444A256A4A2}" type="presParOf" srcId="{46D5247A-F0F0-4BCF-9CED-47DEF7018926}" destId="{2CDC786D-A623-4399-8F30-EFD67E6CC233}" srcOrd="0" destOrd="0" presId="urn:microsoft.com/office/officeart/2005/8/layout/hierarchy4"/>
    <dgm:cxn modelId="{79259B4B-28E2-4113-82CC-D996B06AC031}" type="presParOf" srcId="{2CDC786D-A623-4399-8F30-EFD67E6CC233}" destId="{5B5D9BD3-1D1E-4857-9CAC-6BEAF7BC5DDB}" srcOrd="0" destOrd="0" presId="urn:microsoft.com/office/officeart/2005/8/layout/hierarchy4"/>
    <dgm:cxn modelId="{57367B04-416C-4F21-B8C7-1DDCAE20617B}" type="presParOf" srcId="{2CDC786D-A623-4399-8F30-EFD67E6CC233}" destId="{84069DF5-9707-4CEE-A273-26BE4487CD8A}" srcOrd="1" destOrd="0" presId="urn:microsoft.com/office/officeart/2005/8/layout/hierarchy4"/>
    <dgm:cxn modelId="{F019D777-44B4-42A7-B172-8176324C8D86}" type="presParOf" srcId="{46D5247A-F0F0-4BCF-9CED-47DEF7018926}" destId="{EDA60D85-7F13-4382-BC0D-987D1B2E9547}" srcOrd="1" destOrd="0" presId="urn:microsoft.com/office/officeart/2005/8/layout/hierarchy4"/>
    <dgm:cxn modelId="{7B96E134-A0D3-46CD-9660-032D6DBF5AC9}" type="presParOf" srcId="{46D5247A-F0F0-4BCF-9CED-47DEF7018926}" destId="{D871EF17-486B-473A-9710-0479E3771464}" srcOrd="2" destOrd="0" presId="urn:microsoft.com/office/officeart/2005/8/layout/hierarchy4"/>
    <dgm:cxn modelId="{83FDBABC-1F4B-4E87-8034-9960D4279E67}" type="presParOf" srcId="{D871EF17-486B-473A-9710-0479E3771464}" destId="{75CFDF40-3928-4FEA-94E3-37E9099AA3F6}" srcOrd="0" destOrd="0" presId="urn:microsoft.com/office/officeart/2005/8/layout/hierarchy4"/>
    <dgm:cxn modelId="{9B59AA1D-4415-4488-A7BC-F85E3BA7599E}" type="presParOf" srcId="{D871EF17-486B-473A-9710-0479E3771464}" destId="{960DBE82-B1F8-4327-BC2D-DE888743E325}" srcOrd="1" destOrd="0" presId="urn:microsoft.com/office/officeart/2005/8/layout/hierarchy4"/>
    <dgm:cxn modelId="{8032A548-85E3-493C-9533-0F3C1EB4809D}" type="presParOf" srcId="{46D5247A-F0F0-4BCF-9CED-47DEF7018926}" destId="{600C9EB0-A77A-4FF4-9ED9-4A29E142F1DF}" srcOrd="3" destOrd="0" presId="urn:microsoft.com/office/officeart/2005/8/layout/hierarchy4"/>
    <dgm:cxn modelId="{A95B135E-E3FA-4994-8CAF-3133A2708011}" type="presParOf" srcId="{46D5247A-F0F0-4BCF-9CED-47DEF7018926}" destId="{234D4868-937F-427A-BCE7-3674861A793F}" srcOrd="4" destOrd="0" presId="urn:microsoft.com/office/officeart/2005/8/layout/hierarchy4"/>
    <dgm:cxn modelId="{D4A56E7F-893A-49AD-A693-C34AED875109}" type="presParOf" srcId="{234D4868-937F-427A-BCE7-3674861A793F}" destId="{B7075CD8-342E-48A0-BAF2-C66C64B70B2F}" srcOrd="0" destOrd="0" presId="urn:microsoft.com/office/officeart/2005/8/layout/hierarchy4"/>
    <dgm:cxn modelId="{3B3F7301-54D0-4C74-A252-93C597930374}" type="presParOf" srcId="{234D4868-937F-427A-BCE7-3674861A793F}" destId="{D95C232A-D30C-47CC-A28B-742EE4070940}" srcOrd="1" destOrd="0" presId="urn:microsoft.com/office/officeart/2005/8/layout/hierarchy4"/>
    <dgm:cxn modelId="{4D10C259-8970-440E-9F83-F9D33C4A6640}" type="presParOf" srcId="{46D5247A-F0F0-4BCF-9CED-47DEF7018926}" destId="{DA7A74B2-0EAB-4868-AFE4-FFC2B604FF9D}" srcOrd="5" destOrd="0" presId="urn:microsoft.com/office/officeart/2005/8/layout/hierarchy4"/>
    <dgm:cxn modelId="{CE3C43A9-D90A-469B-B282-D4FADFD62AA7}" type="presParOf" srcId="{46D5247A-F0F0-4BCF-9CED-47DEF7018926}" destId="{1A28101C-0A3A-41A8-A97E-BC8546421FA3}" srcOrd="6" destOrd="0" presId="urn:microsoft.com/office/officeart/2005/8/layout/hierarchy4"/>
    <dgm:cxn modelId="{89E22E6A-3405-4A77-8381-493324567F01}" type="presParOf" srcId="{1A28101C-0A3A-41A8-A97E-BC8546421FA3}" destId="{56D3B534-3D90-4EB9-9792-F0BF2BE7B551}" srcOrd="0" destOrd="0" presId="urn:microsoft.com/office/officeart/2005/8/layout/hierarchy4"/>
    <dgm:cxn modelId="{AAF2663B-4E41-4CE1-952C-378A396A4756}" type="presParOf" srcId="{1A28101C-0A3A-41A8-A97E-BC8546421FA3}" destId="{61DB1EEA-149E-40A8-B011-FFF97DF65B9A}" srcOrd="1" destOrd="0" presId="urn:microsoft.com/office/officeart/2005/8/layout/hierarchy4"/>
    <dgm:cxn modelId="{286982E7-BF21-4D95-9648-DC44DC61E359}" type="presParOf" srcId="{C586A9A3-560F-4239-A4AB-99EFE04D144D}" destId="{F034D51A-37F1-4851-A521-7150B8AF4C7F}" srcOrd="11" destOrd="0" presId="urn:microsoft.com/office/officeart/2005/8/layout/hierarchy4"/>
    <dgm:cxn modelId="{40498150-052C-4048-96F5-1ECBB50E400E}" type="presParOf" srcId="{C586A9A3-560F-4239-A4AB-99EFE04D144D}" destId="{46EC2F1C-566A-4116-B28A-21DF4708618F}" srcOrd="12" destOrd="0" presId="urn:microsoft.com/office/officeart/2005/8/layout/hierarchy4"/>
    <dgm:cxn modelId="{49B9952B-B306-4D72-9805-FE0BA3C4B59F}" type="presParOf" srcId="{46EC2F1C-566A-4116-B28A-21DF4708618F}" destId="{4D9B132F-1213-4E63-88FA-E21F61B7BEAF}" srcOrd="0" destOrd="0" presId="urn:microsoft.com/office/officeart/2005/8/layout/hierarchy4"/>
    <dgm:cxn modelId="{446B1FC6-AFA5-4998-976E-9BB9F999B204}" type="presParOf" srcId="{46EC2F1C-566A-4116-B28A-21DF4708618F}" destId="{88388E67-9452-4A7D-9D5D-2223F125975B}" srcOrd="1" destOrd="0" presId="urn:microsoft.com/office/officeart/2005/8/layout/hierarchy4"/>
    <dgm:cxn modelId="{30D185EA-8440-4B70-8648-0C600629BCBE}" type="presParOf" srcId="{C586A9A3-560F-4239-A4AB-99EFE04D144D}" destId="{138ACA01-80D6-4D3E-B80E-D13C0EE221C1}" srcOrd="13" destOrd="0" presId="urn:microsoft.com/office/officeart/2005/8/layout/hierarchy4"/>
    <dgm:cxn modelId="{720B681F-ACF1-4BD2-9E1F-BB992007B816}" type="presParOf" srcId="{C586A9A3-560F-4239-A4AB-99EFE04D144D}" destId="{D09AF9A2-10CE-4966-8297-0ECB702AB1FB}" srcOrd="14" destOrd="0" presId="urn:microsoft.com/office/officeart/2005/8/layout/hierarchy4"/>
    <dgm:cxn modelId="{803C778F-4A22-42F7-9D4A-F3DCA9E38808}" type="presParOf" srcId="{D09AF9A2-10CE-4966-8297-0ECB702AB1FB}" destId="{E2459A69-ECCE-409D-8168-957D68DC1426}" srcOrd="0" destOrd="0" presId="urn:microsoft.com/office/officeart/2005/8/layout/hierarchy4"/>
    <dgm:cxn modelId="{C8401C3E-B03C-43E9-9104-9D83392B38FD}" type="presParOf" srcId="{D09AF9A2-10CE-4966-8297-0ECB702AB1FB}" destId="{C8292197-8362-4FB1-8715-38824DAFA138}" srcOrd="1" destOrd="0" presId="urn:microsoft.com/office/officeart/2005/8/layout/hierarchy4"/>
    <dgm:cxn modelId="{BCC641B1-A599-48D5-9ABE-925EFCDEC345}" type="presParOf" srcId="{C586A9A3-560F-4239-A4AB-99EFE04D144D}" destId="{1A11907B-7006-4222-8260-C38720FD0F8C}" srcOrd="15" destOrd="0" presId="urn:microsoft.com/office/officeart/2005/8/layout/hierarchy4"/>
    <dgm:cxn modelId="{513D062C-E3F8-4D59-8C59-F03321E697CA}" type="presParOf" srcId="{C586A9A3-560F-4239-A4AB-99EFE04D144D}" destId="{58D3AA6F-6597-4958-B37E-EE0B55C0962B}" srcOrd="16" destOrd="0" presId="urn:microsoft.com/office/officeart/2005/8/layout/hierarchy4"/>
    <dgm:cxn modelId="{FEC68EB3-58E5-4D66-A5D9-0DDE7F71A25A}" type="presParOf" srcId="{58D3AA6F-6597-4958-B37E-EE0B55C0962B}" destId="{452397E4-EECD-40B5-A4FA-81711EE43EB7}" srcOrd="0" destOrd="0" presId="urn:microsoft.com/office/officeart/2005/8/layout/hierarchy4"/>
    <dgm:cxn modelId="{A6461CC2-C56F-43D3-93A7-EC3D9C54BDC6}" type="presParOf" srcId="{58D3AA6F-6597-4958-B37E-EE0B55C0962B}" destId="{81E7B801-96A8-4CC0-AA0B-D13C9C08DA32}" srcOrd="1" destOrd="0" presId="urn:microsoft.com/office/officeart/2005/8/layout/hierarchy4"/>
    <dgm:cxn modelId="{FD55590D-48DE-4BB1-BA3E-246766FF864D}" type="presParOf" srcId="{C586A9A3-560F-4239-A4AB-99EFE04D144D}" destId="{C60B14B2-FDA0-46FE-9875-0BAD6B4C0C73}" srcOrd="17" destOrd="0" presId="urn:microsoft.com/office/officeart/2005/8/layout/hierarchy4"/>
    <dgm:cxn modelId="{8C6BC670-02B9-4D97-8367-5C9E799D1A6D}" type="presParOf" srcId="{C586A9A3-560F-4239-A4AB-99EFE04D144D}" destId="{10BD796F-DF63-40FD-82CB-AD63B25C542D}" srcOrd="18" destOrd="0" presId="urn:microsoft.com/office/officeart/2005/8/layout/hierarchy4"/>
    <dgm:cxn modelId="{9931582C-B6E1-4D92-9239-3996803E42E8}" type="presParOf" srcId="{10BD796F-DF63-40FD-82CB-AD63B25C542D}" destId="{A660684D-59E6-4457-A0F6-93EB502AF5C3}" srcOrd="0" destOrd="0" presId="urn:microsoft.com/office/officeart/2005/8/layout/hierarchy4"/>
    <dgm:cxn modelId="{B4F6DE5F-419B-453A-B12F-2E244BA38B8C}" type="presParOf" srcId="{10BD796F-DF63-40FD-82CB-AD63B25C542D}" destId="{4A13307E-FFD0-4E1E-81AC-3F2D64BDC87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6AA9FFB-E2DA-44FC-9712-D5A870AB3E48}" type="doc">
      <dgm:prSet loTypeId="urn:microsoft.com/office/officeart/2005/8/layout/hierarchy4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8791B046-3FEC-42BF-9D22-ADA016924B0E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قابلیت های مدل سازی</a:t>
          </a:r>
          <a:endParaRPr lang="en-US" sz="1600" dirty="0">
            <a:cs typeface="B Titr" pitchFamily="2" charset="-78"/>
          </a:endParaRPr>
        </a:p>
      </dgm:t>
    </dgm:pt>
    <dgm:pt modelId="{046F1C73-2A0C-42C3-8EAF-E262D1051E92}" type="parTrans" cxnId="{C3CA043E-DE5B-4E0B-8234-BA1DBE1092E2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2B4A3850-2DA6-4A36-B4F4-48F461FEDAFD}" type="sibTrans" cxnId="{C3CA043E-DE5B-4E0B-8234-BA1DBE1092E2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CA670692-1260-43D0-A6D4-A40A31FE5ABE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فناوری و سکو</a:t>
          </a:r>
          <a:endParaRPr lang="en-US" sz="1600" dirty="0">
            <a:cs typeface="B Titr" pitchFamily="2" charset="-78"/>
          </a:endParaRPr>
        </a:p>
      </dgm:t>
    </dgm:pt>
    <dgm:pt modelId="{7C6471DE-BC7E-4CD0-8766-B8D63FDBE765}" type="parTrans" cxnId="{83C62FE1-D2B8-4550-AF68-C2775160401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577D370B-2D2D-46E1-A579-14BB4AC5C936}" type="sibTrans" cxnId="{83C62FE1-D2B8-4550-AF68-C2775160401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FF639E41-4172-4BA3-BF8B-37B22486CAB0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تخصیص کار و مجوز دهی</a:t>
          </a:r>
          <a:endParaRPr lang="en-US" sz="1600" dirty="0">
            <a:cs typeface="B Titr" pitchFamily="2" charset="-78"/>
          </a:endParaRPr>
        </a:p>
      </dgm:t>
    </dgm:pt>
    <dgm:pt modelId="{A362A857-4347-4596-8DF7-2CA91889ECE2}" type="parTrans" cxnId="{D177A21F-C0D2-4143-AF39-C5C6F21DBB6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CB86DEB6-A6F0-4896-925E-0CEA55952195}" type="sibTrans" cxnId="{D177A21F-C0D2-4143-AF39-C5C6F21DBB6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44E15389-5D52-4BC1-8AE9-EB5DB2F53330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دیده بانی و بهینه سازی فرآیندها</a:t>
          </a:r>
          <a:endParaRPr lang="en-US" sz="1600" dirty="0">
            <a:cs typeface="B Titr" pitchFamily="2" charset="-78"/>
          </a:endParaRPr>
        </a:p>
      </dgm:t>
    </dgm:pt>
    <dgm:pt modelId="{187779B5-3B7D-49F2-9C22-7B1669A1892C}" type="parTrans" cxnId="{5E7136B8-F5C9-448F-87F2-BA2568D6BF5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B9A973E9-87BF-4BEE-8338-E26A645D261D}" type="sibTrans" cxnId="{5E7136B8-F5C9-448F-87F2-BA2568D6BF5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D21606D2-3D10-4D03-8D58-B1C58CF9D898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تعامل پذیری</a:t>
          </a:r>
          <a:endParaRPr lang="en-US" sz="1600" dirty="0">
            <a:cs typeface="B Titr" pitchFamily="2" charset="-78"/>
          </a:endParaRPr>
        </a:p>
      </dgm:t>
    </dgm:pt>
    <dgm:pt modelId="{B37D0A72-19DB-4AB0-99E4-5288286188DB}" type="parTrans" cxnId="{326AFB56-F39B-429B-BBCB-DF585ED999CE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F5F61AEB-D904-4D75-A19C-8DAAE322D9EC}" type="sibTrans" cxnId="{326AFB56-F39B-429B-BBCB-DF585ED999CE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1018A54F-D4A7-4CD3-A583-D26D9E1CF52E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موتور قوانین تجاری</a:t>
          </a:r>
          <a:endParaRPr lang="en-US" sz="1600" dirty="0">
            <a:cs typeface="B Titr" pitchFamily="2" charset="-78"/>
          </a:endParaRPr>
        </a:p>
      </dgm:t>
    </dgm:pt>
    <dgm:pt modelId="{A649893D-8C3B-47C3-A293-EDDE7CD81513}" type="parTrans" cxnId="{5BFAA7F2-C79D-496A-8FB5-2B30BA1101CB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597CC11E-A74B-4F69-80C7-2EF4F85D6E27}" type="sibTrans" cxnId="{5BFAA7F2-C79D-496A-8FB5-2B30BA1101CB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73DF0807-2B9D-4AA8-A37B-05E9B7EEB711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فروشنده</a:t>
          </a:r>
          <a:endParaRPr lang="en-US" sz="1600" dirty="0">
            <a:cs typeface="B Titr" pitchFamily="2" charset="-78"/>
          </a:endParaRPr>
        </a:p>
      </dgm:t>
    </dgm:pt>
    <dgm:pt modelId="{7B80CF37-C4F5-49C1-8225-B950AAB7D4C3}" type="parTrans" cxnId="{BA6FF5E2-CA27-4A8C-9671-38AFB0334D65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4FA48625-BDED-4CD8-B058-F673FF2ACE81}" type="sibTrans" cxnId="{BA6FF5E2-CA27-4A8C-9671-38AFB0334D65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4A4079C1-CEB3-4C53-BE32-307095C75642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موتور فرآیندی</a:t>
          </a:r>
          <a:endParaRPr lang="en-US" sz="1600" dirty="0">
            <a:cs typeface="B Titr" pitchFamily="2" charset="-78"/>
          </a:endParaRPr>
        </a:p>
      </dgm:t>
    </dgm:pt>
    <dgm:pt modelId="{140E4655-07B6-409D-95D3-C2E8C3B60E86}" type="parTrans" cxnId="{A61A00AC-B9D0-4663-B5B9-D8B04BEDD3D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E6D478D9-435D-4AD1-90CF-4E8F1EBF6CEC}" type="sibTrans" cxnId="{A61A00AC-B9D0-4663-B5B9-D8B04BEDD3D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0F46DA97-B9DA-401F-B563-D1065862EFE5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هزینه</a:t>
          </a:r>
          <a:endParaRPr lang="en-US" sz="1600" dirty="0">
            <a:cs typeface="B Titr" pitchFamily="2" charset="-78"/>
          </a:endParaRPr>
        </a:p>
      </dgm:t>
    </dgm:pt>
    <dgm:pt modelId="{BB8154CE-D0EA-4FC0-A32F-6637073F92DD}" type="parTrans" cxnId="{5D7E23BB-B5AA-42EC-9CB5-EE2CB5E54621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2A7199A8-8989-4AA0-A4E0-8ED5894C2CB1}" type="sibTrans" cxnId="{5D7E23BB-B5AA-42EC-9CB5-EE2CB5E54621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D4098576-DFD2-4112-936C-E4DFC9FB3721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سهولت استفاده</a:t>
          </a:r>
          <a:endParaRPr lang="en-US" sz="1600" dirty="0">
            <a:cs typeface="B Titr" pitchFamily="2" charset="-78"/>
          </a:endParaRPr>
        </a:p>
      </dgm:t>
    </dgm:pt>
    <dgm:pt modelId="{6EA35A9E-665F-443B-AFD4-E2AECAA31A12}" type="parTrans" cxnId="{ACC2FF0D-C861-4413-A9F6-EEA78A2FDE9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832875B2-681B-4BEE-A947-8E747552652C}" type="sibTrans" cxnId="{ACC2FF0D-C861-4413-A9F6-EEA78A2FDE9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38D2D286-43EE-4C47-BEB2-C91E681E25C8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Zar" pitchFamily="2" charset="-78"/>
            </a:rPr>
            <a:t>قابلیت یکپارچگی با سیستم های سازمانی</a:t>
          </a:r>
          <a:endParaRPr lang="en-US" sz="1600" b="1" dirty="0" smtClean="0">
            <a:cs typeface="B Zar" pitchFamily="2" charset="-78"/>
          </a:endParaRPr>
        </a:p>
      </dgm:t>
    </dgm:pt>
    <dgm:pt modelId="{31960157-8986-466F-8EB5-FB249EC79ED4}" type="parTrans" cxnId="{915380D4-512B-4A6E-8F0E-D5B71F67F12E}">
      <dgm:prSet/>
      <dgm:spPr/>
    </dgm:pt>
    <dgm:pt modelId="{43483490-DF63-49A6-9CBC-8458D20F743B}" type="sibTrans" cxnId="{915380D4-512B-4A6E-8F0E-D5B71F67F12E}">
      <dgm:prSet/>
      <dgm:spPr/>
    </dgm:pt>
    <dgm:pt modelId="{74317A4B-6611-4F42-A425-0F7DCA421414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Zar" pitchFamily="2" charset="-78"/>
            </a:rPr>
            <a:t>قابلیت تعامل پذیری بین سازمانی</a:t>
          </a:r>
          <a:endParaRPr lang="en-US" sz="1600" b="1" dirty="0" smtClean="0">
            <a:cs typeface="B Zar" pitchFamily="2" charset="-78"/>
          </a:endParaRPr>
        </a:p>
      </dgm:t>
    </dgm:pt>
    <dgm:pt modelId="{46CF91F1-189D-4056-89DE-F9E4E1087FF4}" type="parTrans" cxnId="{2ACC7153-FC5E-461F-9D97-991F6D514EFE}">
      <dgm:prSet/>
      <dgm:spPr/>
      <dgm:t>
        <a:bodyPr/>
        <a:lstStyle/>
        <a:p>
          <a:endParaRPr lang="en-US"/>
        </a:p>
      </dgm:t>
    </dgm:pt>
    <dgm:pt modelId="{A5A22DD3-CC59-4E72-B26B-A7F5FE67C35F}" type="sibTrans" cxnId="{2ACC7153-FC5E-461F-9D97-991F6D514EFE}">
      <dgm:prSet/>
      <dgm:spPr/>
      <dgm:t>
        <a:bodyPr/>
        <a:lstStyle/>
        <a:p>
          <a:endParaRPr lang="en-US"/>
        </a:p>
      </dgm:t>
    </dgm:pt>
    <dgm:pt modelId="{A6B4D3C5-5307-4236-BC9A-41880B48E0B4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Zar" pitchFamily="2" charset="-78"/>
            </a:rPr>
            <a:t>ادابتورهای آماده اتصال با نرم افزارهای جانبی</a:t>
          </a:r>
          <a:endParaRPr lang="en-US" sz="1600" b="1" dirty="0" smtClean="0">
            <a:cs typeface="B Zar" pitchFamily="2" charset="-78"/>
          </a:endParaRPr>
        </a:p>
      </dgm:t>
    </dgm:pt>
    <dgm:pt modelId="{1B4E74E1-E101-4CBD-BD98-F79E66923814}" type="parTrans" cxnId="{9C2F3198-7DDE-4AFB-BA2C-CB3B7A0636C9}">
      <dgm:prSet/>
      <dgm:spPr/>
      <dgm:t>
        <a:bodyPr/>
        <a:lstStyle/>
        <a:p>
          <a:endParaRPr lang="en-US"/>
        </a:p>
      </dgm:t>
    </dgm:pt>
    <dgm:pt modelId="{C25451F7-7401-4BCF-8756-E960D87B3294}" type="sibTrans" cxnId="{9C2F3198-7DDE-4AFB-BA2C-CB3B7A0636C9}">
      <dgm:prSet/>
      <dgm:spPr/>
      <dgm:t>
        <a:bodyPr/>
        <a:lstStyle/>
        <a:p>
          <a:endParaRPr lang="en-US"/>
        </a:p>
      </dgm:t>
    </dgm:pt>
    <dgm:pt modelId="{7FCA8364-C5EB-4073-9E94-612BFF758756}">
      <dgm:prSet custT="1"/>
      <dgm:spPr/>
      <dgm:t>
        <a:bodyPr vert="vert270"/>
        <a:lstStyle/>
        <a:p>
          <a:r>
            <a:rPr lang="fa-IR" sz="1600" b="1" dirty="0" smtClean="0">
              <a:cs typeface="B Zar" pitchFamily="2" charset="-78"/>
            </a:rPr>
            <a:t>تجارب موفق تعامل پذیری</a:t>
          </a:r>
          <a:endParaRPr lang="en-US" sz="1600" b="1" dirty="0" smtClean="0">
            <a:cs typeface="B Zar" pitchFamily="2" charset="-78"/>
          </a:endParaRPr>
        </a:p>
      </dgm:t>
    </dgm:pt>
    <dgm:pt modelId="{29958A93-08F9-45ED-A045-FF4561FB5AC0}" type="parTrans" cxnId="{2D40F8DF-FB27-4D12-89CF-4859E0B06E4A}">
      <dgm:prSet/>
      <dgm:spPr/>
      <dgm:t>
        <a:bodyPr/>
        <a:lstStyle/>
        <a:p>
          <a:endParaRPr lang="en-US"/>
        </a:p>
      </dgm:t>
    </dgm:pt>
    <dgm:pt modelId="{AEF8C72F-CE75-46EC-A412-1DC285297223}" type="sibTrans" cxnId="{2D40F8DF-FB27-4D12-89CF-4859E0B06E4A}">
      <dgm:prSet/>
      <dgm:spPr/>
      <dgm:t>
        <a:bodyPr/>
        <a:lstStyle/>
        <a:p>
          <a:endParaRPr lang="en-US"/>
        </a:p>
      </dgm:t>
    </dgm:pt>
    <dgm:pt modelId="{C586A9A3-560F-4239-A4AB-99EFE04D144D}" type="pres">
      <dgm:prSet presAssocID="{76AA9FFB-E2DA-44FC-9712-D5A870AB3E4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13647BA-B12E-4A9D-804F-D4D2F0FFE737}" type="pres">
      <dgm:prSet presAssocID="{D4098576-DFD2-4112-936C-E4DFC9FB3721}" presName="vertOne" presStyleCnt="0"/>
      <dgm:spPr/>
    </dgm:pt>
    <dgm:pt modelId="{925E3DE4-3B2A-489C-A9CB-2046884D4E86}" type="pres">
      <dgm:prSet presAssocID="{D4098576-DFD2-4112-936C-E4DFC9FB3721}" presName="txOne" presStyleLbl="node0" presStyleIdx="0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C7957F-6CF4-4176-80D3-5C1FFF2AA1F1}" type="pres">
      <dgm:prSet presAssocID="{D4098576-DFD2-4112-936C-E4DFC9FB3721}" presName="horzOne" presStyleCnt="0"/>
      <dgm:spPr/>
    </dgm:pt>
    <dgm:pt modelId="{98FC0277-67B6-425C-96F8-F3B5C83999E6}" type="pres">
      <dgm:prSet presAssocID="{832875B2-681B-4BEE-A947-8E747552652C}" presName="sibSpaceOne" presStyleCnt="0"/>
      <dgm:spPr/>
    </dgm:pt>
    <dgm:pt modelId="{A0864CB7-AA08-491F-A209-B7CEF012F4DA}" type="pres">
      <dgm:prSet presAssocID="{0F46DA97-B9DA-401F-B563-D1065862EFE5}" presName="vertOne" presStyleCnt="0"/>
      <dgm:spPr/>
    </dgm:pt>
    <dgm:pt modelId="{AF2D660C-FD64-400D-8A2A-9FF190D1407E}" type="pres">
      <dgm:prSet presAssocID="{0F46DA97-B9DA-401F-B563-D1065862EFE5}" presName="txOne" presStyleLbl="node0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BB97BE-7F1B-432F-B57A-889B343BC8C1}" type="pres">
      <dgm:prSet presAssocID="{0F46DA97-B9DA-401F-B563-D1065862EFE5}" presName="horzOne" presStyleCnt="0"/>
      <dgm:spPr/>
    </dgm:pt>
    <dgm:pt modelId="{25FE660D-4B90-4E3B-B2AD-394B4689EA18}" type="pres">
      <dgm:prSet presAssocID="{2A7199A8-8989-4AA0-A4E0-8ED5894C2CB1}" presName="sibSpaceOne" presStyleCnt="0"/>
      <dgm:spPr/>
    </dgm:pt>
    <dgm:pt modelId="{DCB74FCE-5806-4205-8574-BB76EDD49111}" type="pres">
      <dgm:prSet presAssocID="{73DF0807-2B9D-4AA8-A37B-05E9B7EEB711}" presName="vertOne" presStyleCnt="0"/>
      <dgm:spPr/>
    </dgm:pt>
    <dgm:pt modelId="{9C4DC77F-6080-4F7E-9B97-BFB6CE79D64F}" type="pres">
      <dgm:prSet presAssocID="{73DF0807-2B9D-4AA8-A37B-05E9B7EEB711}" presName="txOne" presStyleLbl="node0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AFDBED-8564-4E68-A197-C7C43E365647}" type="pres">
      <dgm:prSet presAssocID="{73DF0807-2B9D-4AA8-A37B-05E9B7EEB711}" presName="horzOne" presStyleCnt="0"/>
      <dgm:spPr/>
    </dgm:pt>
    <dgm:pt modelId="{6EC950AC-EBF9-4C6C-9564-F9A2A822997D}" type="pres">
      <dgm:prSet presAssocID="{4FA48625-BDED-4CD8-B058-F673FF2ACE81}" presName="sibSpaceOne" presStyleCnt="0"/>
      <dgm:spPr/>
    </dgm:pt>
    <dgm:pt modelId="{37D0FBA5-AE9A-4DD1-BB93-5FF4DD58A8A7}" type="pres">
      <dgm:prSet presAssocID="{4A4079C1-CEB3-4C53-BE32-307095C75642}" presName="vertOne" presStyleCnt="0"/>
      <dgm:spPr/>
    </dgm:pt>
    <dgm:pt modelId="{7BC25936-EECB-420B-A980-4A64526A22CC}" type="pres">
      <dgm:prSet presAssocID="{4A4079C1-CEB3-4C53-BE32-307095C75642}" presName="txOne" presStyleLbl="node0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3F9E62-FB61-468F-97E4-C464CA34331D}" type="pres">
      <dgm:prSet presAssocID="{4A4079C1-CEB3-4C53-BE32-307095C75642}" presName="horzOne" presStyleCnt="0"/>
      <dgm:spPr/>
    </dgm:pt>
    <dgm:pt modelId="{2874E68B-E903-4837-AF54-8C51F4564EE5}" type="pres">
      <dgm:prSet presAssocID="{E6D478D9-435D-4AD1-90CF-4E8F1EBF6CEC}" presName="sibSpaceOne" presStyleCnt="0"/>
      <dgm:spPr/>
    </dgm:pt>
    <dgm:pt modelId="{21924BCE-4F59-47FC-BF37-8BBB2C9CC951}" type="pres">
      <dgm:prSet presAssocID="{D21606D2-3D10-4D03-8D58-B1C58CF9D898}" presName="vertOne" presStyleCnt="0"/>
      <dgm:spPr/>
    </dgm:pt>
    <dgm:pt modelId="{6D55FFFD-3978-48DB-B92C-0355E68D813B}" type="pres">
      <dgm:prSet presAssocID="{D21606D2-3D10-4D03-8D58-B1C58CF9D898}" presName="txOne" presStyleLbl="node0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A8DF9B-E430-465D-89E0-18C56A529422}" type="pres">
      <dgm:prSet presAssocID="{D21606D2-3D10-4D03-8D58-B1C58CF9D898}" presName="parTransOne" presStyleCnt="0"/>
      <dgm:spPr/>
    </dgm:pt>
    <dgm:pt modelId="{3F4AE167-251A-41BC-B7E2-844A51E22831}" type="pres">
      <dgm:prSet presAssocID="{D21606D2-3D10-4D03-8D58-B1C58CF9D898}" presName="horzOne" presStyleCnt="0"/>
      <dgm:spPr/>
    </dgm:pt>
    <dgm:pt modelId="{AE72748B-BB86-4EAF-AC63-16BC1F3D146E}" type="pres">
      <dgm:prSet presAssocID="{38D2D286-43EE-4C47-BEB2-C91E681E25C8}" presName="vertTwo" presStyleCnt="0"/>
      <dgm:spPr/>
    </dgm:pt>
    <dgm:pt modelId="{DEEBE786-71D7-4116-ADAC-EA1CEA71B6FB}" type="pres">
      <dgm:prSet presAssocID="{38D2D286-43EE-4C47-BEB2-C91E681E25C8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8C8319-FDE5-4A48-95A2-A096EAA12DB0}" type="pres">
      <dgm:prSet presAssocID="{38D2D286-43EE-4C47-BEB2-C91E681E25C8}" presName="horzTwo" presStyleCnt="0"/>
      <dgm:spPr/>
    </dgm:pt>
    <dgm:pt modelId="{C86CDF43-3F24-440F-BBEF-34D459C37CA8}" type="pres">
      <dgm:prSet presAssocID="{43483490-DF63-49A6-9CBC-8458D20F743B}" presName="sibSpaceTwo" presStyleCnt="0"/>
      <dgm:spPr/>
    </dgm:pt>
    <dgm:pt modelId="{4D2578CB-E407-45C3-A4FD-2DA235FAA332}" type="pres">
      <dgm:prSet presAssocID="{74317A4B-6611-4F42-A425-0F7DCA421414}" presName="vertTwo" presStyleCnt="0"/>
      <dgm:spPr/>
    </dgm:pt>
    <dgm:pt modelId="{2E271952-945D-40DF-9E27-6CF0A324CF24}" type="pres">
      <dgm:prSet presAssocID="{74317A4B-6611-4F42-A425-0F7DCA421414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76F748-96F9-4AB4-A4A3-5868F1AD4E00}" type="pres">
      <dgm:prSet presAssocID="{74317A4B-6611-4F42-A425-0F7DCA421414}" presName="horzTwo" presStyleCnt="0"/>
      <dgm:spPr/>
    </dgm:pt>
    <dgm:pt modelId="{231953D1-2DE8-441E-BB7D-BF022A082D53}" type="pres">
      <dgm:prSet presAssocID="{A5A22DD3-CC59-4E72-B26B-A7F5FE67C35F}" presName="sibSpaceTwo" presStyleCnt="0"/>
      <dgm:spPr/>
    </dgm:pt>
    <dgm:pt modelId="{40943966-F85D-4E33-966C-6B1F9988E7C0}" type="pres">
      <dgm:prSet presAssocID="{A6B4D3C5-5307-4236-BC9A-41880B48E0B4}" presName="vertTwo" presStyleCnt="0"/>
      <dgm:spPr/>
    </dgm:pt>
    <dgm:pt modelId="{8B755812-11D5-459F-8F32-EAC82887AA5B}" type="pres">
      <dgm:prSet presAssocID="{A6B4D3C5-5307-4236-BC9A-41880B48E0B4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FA05D8-6A06-4EB2-A831-F3521F017342}" type="pres">
      <dgm:prSet presAssocID="{A6B4D3C5-5307-4236-BC9A-41880B48E0B4}" presName="horzTwo" presStyleCnt="0"/>
      <dgm:spPr/>
    </dgm:pt>
    <dgm:pt modelId="{92C5B8A6-48B3-4388-A080-A2E7E7F45E71}" type="pres">
      <dgm:prSet presAssocID="{C25451F7-7401-4BCF-8756-E960D87B3294}" presName="sibSpaceTwo" presStyleCnt="0"/>
      <dgm:spPr/>
    </dgm:pt>
    <dgm:pt modelId="{8A23B62A-FE5D-4090-9C74-8EDF6A721ED2}" type="pres">
      <dgm:prSet presAssocID="{7FCA8364-C5EB-4073-9E94-612BFF758756}" presName="vertTwo" presStyleCnt="0"/>
      <dgm:spPr/>
    </dgm:pt>
    <dgm:pt modelId="{08934A46-A49C-4E1E-97E9-E522D16A9247}" type="pres">
      <dgm:prSet presAssocID="{7FCA8364-C5EB-4073-9E94-612BFF758756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5E27E3-9F7A-468C-82E0-A74D4E986C5E}" type="pres">
      <dgm:prSet presAssocID="{7FCA8364-C5EB-4073-9E94-612BFF758756}" presName="horzTwo" presStyleCnt="0"/>
      <dgm:spPr/>
    </dgm:pt>
    <dgm:pt modelId="{4EC96947-3509-46AF-9269-84041B369D17}" type="pres">
      <dgm:prSet presAssocID="{F5F61AEB-D904-4D75-A19C-8DAAE322D9EC}" presName="sibSpaceOne" presStyleCnt="0"/>
      <dgm:spPr/>
    </dgm:pt>
    <dgm:pt modelId="{A71017B1-3EBC-48F3-BA70-4D3653A81107}" type="pres">
      <dgm:prSet presAssocID="{1018A54F-D4A7-4CD3-A583-D26D9E1CF52E}" presName="vertOne" presStyleCnt="0"/>
      <dgm:spPr/>
    </dgm:pt>
    <dgm:pt modelId="{7D33C073-227C-434B-A87A-F095570A37A3}" type="pres">
      <dgm:prSet presAssocID="{1018A54F-D4A7-4CD3-A583-D26D9E1CF52E}" presName="txOne" presStyleLbl="node0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D5247A-F0F0-4BCF-9CED-47DEF7018926}" type="pres">
      <dgm:prSet presAssocID="{1018A54F-D4A7-4CD3-A583-D26D9E1CF52E}" presName="horzOne" presStyleCnt="0"/>
      <dgm:spPr/>
    </dgm:pt>
    <dgm:pt modelId="{F034D51A-37F1-4851-A521-7150B8AF4C7F}" type="pres">
      <dgm:prSet presAssocID="{597CC11E-A74B-4F69-80C7-2EF4F85D6E27}" presName="sibSpaceOne" presStyleCnt="0"/>
      <dgm:spPr/>
    </dgm:pt>
    <dgm:pt modelId="{46EC2F1C-566A-4116-B28A-21DF4708618F}" type="pres">
      <dgm:prSet presAssocID="{44E15389-5D52-4BC1-8AE9-EB5DB2F53330}" presName="vertOne" presStyleCnt="0"/>
      <dgm:spPr/>
    </dgm:pt>
    <dgm:pt modelId="{4D9B132F-1213-4E63-88FA-E21F61B7BEAF}" type="pres">
      <dgm:prSet presAssocID="{44E15389-5D52-4BC1-8AE9-EB5DB2F53330}" presName="txOne" presStyleLbl="node0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388E67-9452-4A7D-9D5D-2223F125975B}" type="pres">
      <dgm:prSet presAssocID="{44E15389-5D52-4BC1-8AE9-EB5DB2F53330}" presName="horzOne" presStyleCnt="0"/>
      <dgm:spPr/>
    </dgm:pt>
    <dgm:pt modelId="{138ACA01-80D6-4D3E-B80E-D13C0EE221C1}" type="pres">
      <dgm:prSet presAssocID="{B9A973E9-87BF-4BEE-8338-E26A645D261D}" presName="sibSpaceOne" presStyleCnt="0"/>
      <dgm:spPr/>
    </dgm:pt>
    <dgm:pt modelId="{D09AF9A2-10CE-4966-8297-0ECB702AB1FB}" type="pres">
      <dgm:prSet presAssocID="{FF639E41-4172-4BA3-BF8B-37B22486CAB0}" presName="vertOne" presStyleCnt="0"/>
      <dgm:spPr/>
    </dgm:pt>
    <dgm:pt modelId="{E2459A69-ECCE-409D-8168-957D68DC1426}" type="pres">
      <dgm:prSet presAssocID="{FF639E41-4172-4BA3-BF8B-37B22486CAB0}" presName="txOne" presStyleLbl="node0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292197-8362-4FB1-8715-38824DAFA138}" type="pres">
      <dgm:prSet presAssocID="{FF639E41-4172-4BA3-BF8B-37B22486CAB0}" presName="horzOne" presStyleCnt="0"/>
      <dgm:spPr/>
    </dgm:pt>
    <dgm:pt modelId="{1A11907B-7006-4222-8260-C38720FD0F8C}" type="pres">
      <dgm:prSet presAssocID="{CB86DEB6-A6F0-4896-925E-0CEA55952195}" presName="sibSpaceOne" presStyleCnt="0"/>
      <dgm:spPr/>
    </dgm:pt>
    <dgm:pt modelId="{58D3AA6F-6597-4958-B37E-EE0B55C0962B}" type="pres">
      <dgm:prSet presAssocID="{8791B046-3FEC-42BF-9D22-ADA016924B0E}" presName="vertOne" presStyleCnt="0"/>
      <dgm:spPr/>
    </dgm:pt>
    <dgm:pt modelId="{452397E4-EECD-40B5-A4FA-81711EE43EB7}" type="pres">
      <dgm:prSet presAssocID="{8791B046-3FEC-42BF-9D22-ADA016924B0E}" presName="txOne" presStyleLbl="node0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E7B801-96A8-4CC0-AA0B-D13C9C08DA32}" type="pres">
      <dgm:prSet presAssocID="{8791B046-3FEC-42BF-9D22-ADA016924B0E}" presName="horzOne" presStyleCnt="0"/>
      <dgm:spPr/>
    </dgm:pt>
    <dgm:pt modelId="{C60B14B2-FDA0-46FE-9875-0BAD6B4C0C73}" type="pres">
      <dgm:prSet presAssocID="{2B4A3850-2DA6-4A36-B4F4-48F461FEDAFD}" presName="sibSpaceOne" presStyleCnt="0"/>
      <dgm:spPr/>
    </dgm:pt>
    <dgm:pt modelId="{10BD796F-DF63-40FD-82CB-AD63B25C542D}" type="pres">
      <dgm:prSet presAssocID="{CA670692-1260-43D0-A6D4-A40A31FE5ABE}" presName="vertOne" presStyleCnt="0"/>
      <dgm:spPr/>
    </dgm:pt>
    <dgm:pt modelId="{A660684D-59E6-4457-A0F6-93EB502AF5C3}" type="pres">
      <dgm:prSet presAssocID="{CA670692-1260-43D0-A6D4-A40A31FE5ABE}" presName="txOne" presStyleLbl="node0" presStyleIdx="9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13307E-FFD0-4E1E-81AC-3F2D64BDC87F}" type="pres">
      <dgm:prSet presAssocID="{CA670692-1260-43D0-A6D4-A40A31FE5ABE}" presName="horzOne" presStyleCnt="0"/>
      <dgm:spPr/>
    </dgm:pt>
  </dgm:ptLst>
  <dgm:cxnLst>
    <dgm:cxn modelId="{763ED124-4DFA-4EF4-8C83-32CE446283B2}" type="presOf" srcId="{4A4079C1-CEB3-4C53-BE32-307095C75642}" destId="{7BC25936-EECB-420B-A980-4A64526A22CC}" srcOrd="0" destOrd="0" presId="urn:microsoft.com/office/officeart/2005/8/layout/hierarchy4"/>
    <dgm:cxn modelId="{2D40F8DF-FB27-4D12-89CF-4859E0B06E4A}" srcId="{D21606D2-3D10-4D03-8D58-B1C58CF9D898}" destId="{7FCA8364-C5EB-4073-9E94-612BFF758756}" srcOrd="3" destOrd="0" parTransId="{29958A93-08F9-45ED-A045-FF4561FB5AC0}" sibTransId="{AEF8C72F-CE75-46EC-A412-1DC285297223}"/>
    <dgm:cxn modelId="{60F1CF17-975E-434E-9509-C9628C55DDE2}" type="presOf" srcId="{0F46DA97-B9DA-401F-B563-D1065862EFE5}" destId="{AF2D660C-FD64-400D-8A2A-9FF190D1407E}" srcOrd="0" destOrd="0" presId="urn:microsoft.com/office/officeart/2005/8/layout/hierarchy4"/>
    <dgm:cxn modelId="{DE293F78-DD44-4592-ADB7-C030C98DAF76}" type="presOf" srcId="{76AA9FFB-E2DA-44FC-9712-D5A870AB3E48}" destId="{C586A9A3-560F-4239-A4AB-99EFE04D144D}" srcOrd="0" destOrd="0" presId="urn:microsoft.com/office/officeart/2005/8/layout/hierarchy4"/>
    <dgm:cxn modelId="{CEF35C88-E284-49F5-93DC-CE49677747C7}" type="presOf" srcId="{A6B4D3C5-5307-4236-BC9A-41880B48E0B4}" destId="{8B755812-11D5-459F-8F32-EAC82887AA5B}" srcOrd="0" destOrd="0" presId="urn:microsoft.com/office/officeart/2005/8/layout/hierarchy4"/>
    <dgm:cxn modelId="{915380D4-512B-4A6E-8F0E-D5B71F67F12E}" srcId="{D21606D2-3D10-4D03-8D58-B1C58CF9D898}" destId="{38D2D286-43EE-4C47-BEB2-C91E681E25C8}" srcOrd="0" destOrd="0" parTransId="{31960157-8986-466F-8EB5-FB249EC79ED4}" sibTransId="{43483490-DF63-49A6-9CBC-8458D20F743B}"/>
    <dgm:cxn modelId="{ACC2FF0D-C861-4413-A9F6-EEA78A2FDE90}" srcId="{76AA9FFB-E2DA-44FC-9712-D5A870AB3E48}" destId="{D4098576-DFD2-4112-936C-E4DFC9FB3721}" srcOrd="0" destOrd="0" parTransId="{6EA35A9E-665F-443B-AFD4-E2AECAA31A12}" sibTransId="{832875B2-681B-4BEE-A947-8E747552652C}"/>
    <dgm:cxn modelId="{19479E2E-36AB-4827-B292-725AA6EB0373}" type="presOf" srcId="{CA670692-1260-43D0-A6D4-A40A31FE5ABE}" destId="{A660684D-59E6-4457-A0F6-93EB502AF5C3}" srcOrd="0" destOrd="0" presId="urn:microsoft.com/office/officeart/2005/8/layout/hierarchy4"/>
    <dgm:cxn modelId="{326AFB56-F39B-429B-BBCB-DF585ED999CE}" srcId="{76AA9FFB-E2DA-44FC-9712-D5A870AB3E48}" destId="{D21606D2-3D10-4D03-8D58-B1C58CF9D898}" srcOrd="4" destOrd="0" parTransId="{B37D0A72-19DB-4AB0-99E4-5288286188DB}" sibTransId="{F5F61AEB-D904-4D75-A19C-8DAAE322D9EC}"/>
    <dgm:cxn modelId="{B9D70E27-32EA-46B6-838B-19B9B002EAC2}" type="presOf" srcId="{D21606D2-3D10-4D03-8D58-B1C58CF9D898}" destId="{6D55FFFD-3978-48DB-B92C-0355E68D813B}" srcOrd="0" destOrd="0" presId="urn:microsoft.com/office/officeart/2005/8/layout/hierarchy4"/>
    <dgm:cxn modelId="{5527DF6B-90BE-4ED0-94CC-64CFE506029F}" type="presOf" srcId="{8791B046-3FEC-42BF-9D22-ADA016924B0E}" destId="{452397E4-EECD-40B5-A4FA-81711EE43EB7}" srcOrd="0" destOrd="0" presId="urn:microsoft.com/office/officeart/2005/8/layout/hierarchy4"/>
    <dgm:cxn modelId="{0B78CD0F-58F4-446A-822E-612E6F2FD37A}" type="presOf" srcId="{7FCA8364-C5EB-4073-9E94-612BFF758756}" destId="{08934A46-A49C-4E1E-97E9-E522D16A9247}" srcOrd="0" destOrd="0" presId="urn:microsoft.com/office/officeart/2005/8/layout/hierarchy4"/>
    <dgm:cxn modelId="{54A050BB-B806-469A-95DF-21DFBAFC50CC}" type="presOf" srcId="{1018A54F-D4A7-4CD3-A583-D26D9E1CF52E}" destId="{7D33C073-227C-434B-A87A-F095570A37A3}" srcOrd="0" destOrd="0" presId="urn:microsoft.com/office/officeart/2005/8/layout/hierarchy4"/>
    <dgm:cxn modelId="{5E7136B8-F5C9-448F-87F2-BA2568D6BF53}" srcId="{76AA9FFB-E2DA-44FC-9712-D5A870AB3E48}" destId="{44E15389-5D52-4BC1-8AE9-EB5DB2F53330}" srcOrd="6" destOrd="0" parTransId="{187779B5-3B7D-49F2-9C22-7B1669A1892C}" sibTransId="{B9A973E9-87BF-4BEE-8338-E26A645D261D}"/>
    <dgm:cxn modelId="{C3CA043E-DE5B-4E0B-8234-BA1DBE1092E2}" srcId="{76AA9FFB-E2DA-44FC-9712-D5A870AB3E48}" destId="{8791B046-3FEC-42BF-9D22-ADA016924B0E}" srcOrd="8" destOrd="0" parTransId="{046F1C73-2A0C-42C3-8EAF-E262D1051E92}" sibTransId="{2B4A3850-2DA6-4A36-B4F4-48F461FEDAFD}"/>
    <dgm:cxn modelId="{A61A00AC-B9D0-4663-B5B9-D8B04BEDD3D0}" srcId="{76AA9FFB-E2DA-44FC-9712-D5A870AB3E48}" destId="{4A4079C1-CEB3-4C53-BE32-307095C75642}" srcOrd="3" destOrd="0" parTransId="{140E4655-07B6-409D-95D3-C2E8C3B60E86}" sibTransId="{E6D478D9-435D-4AD1-90CF-4E8F1EBF6CEC}"/>
    <dgm:cxn modelId="{2ACC7153-FC5E-461F-9D97-991F6D514EFE}" srcId="{D21606D2-3D10-4D03-8D58-B1C58CF9D898}" destId="{74317A4B-6611-4F42-A425-0F7DCA421414}" srcOrd="1" destOrd="0" parTransId="{46CF91F1-189D-4056-89DE-F9E4E1087FF4}" sibTransId="{A5A22DD3-CC59-4E72-B26B-A7F5FE67C35F}"/>
    <dgm:cxn modelId="{DEC0E99F-AE42-4A08-8693-F385FDCC0F7E}" type="presOf" srcId="{FF639E41-4172-4BA3-BF8B-37B22486CAB0}" destId="{E2459A69-ECCE-409D-8168-957D68DC1426}" srcOrd="0" destOrd="0" presId="urn:microsoft.com/office/officeart/2005/8/layout/hierarchy4"/>
    <dgm:cxn modelId="{C0767089-7459-4F6F-8C0F-1FFE341CE6EF}" type="presOf" srcId="{38D2D286-43EE-4C47-BEB2-C91E681E25C8}" destId="{DEEBE786-71D7-4116-ADAC-EA1CEA71B6FB}" srcOrd="0" destOrd="0" presId="urn:microsoft.com/office/officeart/2005/8/layout/hierarchy4"/>
    <dgm:cxn modelId="{6AD67071-F860-4E91-B9E3-6DF8FC063EF0}" type="presOf" srcId="{74317A4B-6611-4F42-A425-0F7DCA421414}" destId="{2E271952-945D-40DF-9E27-6CF0A324CF24}" srcOrd="0" destOrd="0" presId="urn:microsoft.com/office/officeart/2005/8/layout/hierarchy4"/>
    <dgm:cxn modelId="{ACFB1689-7F2F-44F9-AA27-3175FAB4AC4B}" type="presOf" srcId="{D4098576-DFD2-4112-936C-E4DFC9FB3721}" destId="{925E3DE4-3B2A-489C-A9CB-2046884D4E86}" srcOrd="0" destOrd="0" presId="urn:microsoft.com/office/officeart/2005/8/layout/hierarchy4"/>
    <dgm:cxn modelId="{83C62FE1-D2B8-4550-AF68-C27751604013}" srcId="{76AA9FFB-E2DA-44FC-9712-D5A870AB3E48}" destId="{CA670692-1260-43D0-A6D4-A40A31FE5ABE}" srcOrd="9" destOrd="0" parTransId="{7C6471DE-BC7E-4CD0-8766-B8D63FDBE765}" sibTransId="{577D370B-2D2D-46E1-A579-14BB4AC5C936}"/>
    <dgm:cxn modelId="{9D59215E-5D9E-4004-B387-3BF17741C08B}" type="presOf" srcId="{44E15389-5D52-4BC1-8AE9-EB5DB2F53330}" destId="{4D9B132F-1213-4E63-88FA-E21F61B7BEAF}" srcOrd="0" destOrd="0" presId="urn:microsoft.com/office/officeart/2005/8/layout/hierarchy4"/>
    <dgm:cxn modelId="{9C2F3198-7DDE-4AFB-BA2C-CB3B7A0636C9}" srcId="{D21606D2-3D10-4D03-8D58-B1C58CF9D898}" destId="{A6B4D3C5-5307-4236-BC9A-41880B48E0B4}" srcOrd="2" destOrd="0" parTransId="{1B4E74E1-E101-4CBD-BD98-F79E66923814}" sibTransId="{C25451F7-7401-4BCF-8756-E960D87B3294}"/>
    <dgm:cxn modelId="{D177A21F-C0D2-4143-AF39-C5C6F21DBB60}" srcId="{76AA9FFB-E2DA-44FC-9712-D5A870AB3E48}" destId="{FF639E41-4172-4BA3-BF8B-37B22486CAB0}" srcOrd="7" destOrd="0" parTransId="{A362A857-4347-4596-8DF7-2CA91889ECE2}" sibTransId="{CB86DEB6-A6F0-4896-925E-0CEA55952195}"/>
    <dgm:cxn modelId="{72C0F952-C20F-4EC7-9B88-8224A3896771}" type="presOf" srcId="{73DF0807-2B9D-4AA8-A37B-05E9B7EEB711}" destId="{9C4DC77F-6080-4F7E-9B97-BFB6CE79D64F}" srcOrd="0" destOrd="0" presId="urn:microsoft.com/office/officeart/2005/8/layout/hierarchy4"/>
    <dgm:cxn modelId="{BA6FF5E2-CA27-4A8C-9671-38AFB0334D65}" srcId="{76AA9FFB-E2DA-44FC-9712-D5A870AB3E48}" destId="{73DF0807-2B9D-4AA8-A37B-05E9B7EEB711}" srcOrd="2" destOrd="0" parTransId="{7B80CF37-C4F5-49C1-8225-B950AAB7D4C3}" sibTransId="{4FA48625-BDED-4CD8-B058-F673FF2ACE81}"/>
    <dgm:cxn modelId="{5BFAA7F2-C79D-496A-8FB5-2B30BA1101CB}" srcId="{76AA9FFB-E2DA-44FC-9712-D5A870AB3E48}" destId="{1018A54F-D4A7-4CD3-A583-D26D9E1CF52E}" srcOrd="5" destOrd="0" parTransId="{A649893D-8C3B-47C3-A293-EDDE7CD81513}" sibTransId="{597CC11E-A74B-4F69-80C7-2EF4F85D6E27}"/>
    <dgm:cxn modelId="{5D7E23BB-B5AA-42EC-9CB5-EE2CB5E54621}" srcId="{76AA9FFB-E2DA-44FC-9712-D5A870AB3E48}" destId="{0F46DA97-B9DA-401F-B563-D1065862EFE5}" srcOrd="1" destOrd="0" parTransId="{BB8154CE-D0EA-4FC0-A32F-6637073F92DD}" sibTransId="{2A7199A8-8989-4AA0-A4E0-8ED5894C2CB1}"/>
    <dgm:cxn modelId="{8352B95C-A717-4493-B0E7-0DF291B64145}" type="presParOf" srcId="{C586A9A3-560F-4239-A4AB-99EFE04D144D}" destId="{F13647BA-B12E-4A9D-804F-D4D2F0FFE737}" srcOrd="0" destOrd="0" presId="urn:microsoft.com/office/officeart/2005/8/layout/hierarchy4"/>
    <dgm:cxn modelId="{EC8E0B01-76B8-4142-BABB-8D481FD3DA18}" type="presParOf" srcId="{F13647BA-B12E-4A9D-804F-D4D2F0FFE737}" destId="{925E3DE4-3B2A-489C-A9CB-2046884D4E86}" srcOrd="0" destOrd="0" presId="urn:microsoft.com/office/officeart/2005/8/layout/hierarchy4"/>
    <dgm:cxn modelId="{1B9CFBD0-168B-40E0-9B67-06932B0B43DC}" type="presParOf" srcId="{F13647BA-B12E-4A9D-804F-D4D2F0FFE737}" destId="{6CC7957F-6CF4-4176-80D3-5C1FFF2AA1F1}" srcOrd="1" destOrd="0" presId="urn:microsoft.com/office/officeart/2005/8/layout/hierarchy4"/>
    <dgm:cxn modelId="{2BC8D071-7BEE-426D-8630-672E0EEAE93F}" type="presParOf" srcId="{C586A9A3-560F-4239-A4AB-99EFE04D144D}" destId="{98FC0277-67B6-425C-96F8-F3B5C83999E6}" srcOrd="1" destOrd="0" presId="urn:microsoft.com/office/officeart/2005/8/layout/hierarchy4"/>
    <dgm:cxn modelId="{9B9FCD6F-9BB0-48BB-AB74-94D8B89F562F}" type="presParOf" srcId="{C586A9A3-560F-4239-A4AB-99EFE04D144D}" destId="{A0864CB7-AA08-491F-A209-B7CEF012F4DA}" srcOrd="2" destOrd="0" presId="urn:microsoft.com/office/officeart/2005/8/layout/hierarchy4"/>
    <dgm:cxn modelId="{BFC663EA-B210-41BF-873F-936AF1E7B083}" type="presParOf" srcId="{A0864CB7-AA08-491F-A209-B7CEF012F4DA}" destId="{AF2D660C-FD64-400D-8A2A-9FF190D1407E}" srcOrd="0" destOrd="0" presId="urn:microsoft.com/office/officeart/2005/8/layout/hierarchy4"/>
    <dgm:cxn modelId="{DD3BF2B1-59AB-4B39-BAE4-62BD90BC8AE1}" type="presParOf" srcId="{A0864CB7-AA08-491F-A209-B7CEF012F4DA}" destId="{C1BB97BE-7F1B-432F-B57A-889B343BC8C1}" srcOrd="1" destOrd="0" presId="urn:microsoft.com/office/officeart/2005/8/layout/hierarchy4"/>
    <dgm:cxn modelId="{04D50E65-61D1-4114-A872-22AB74CE99F8}" type="presParOf" srcId="{C586A9A3-560F-4239-A4AB-99EFE04D144D}" destId="{25FE660D-4B90-4E3B-B2AD-394B4689EA18}" srcOrd="3" destOrd="0" presId="urn:microsoft.com/office/officeart/2005/8/layout/hierarchy4"/>
    <dgm:cxn modelId="{9A065AB8-7D03-4056-9914-5FC6DCC69AAB}" type="presParOf" srcId="{C586A9A3-560F-4239-A4AB-99EFE04D144D}" destId="{DCB74FCE-5806-4205-8574-BB76EDD49111}" srcOrd="4" destOrd="0" presId="urn:microsoft.com/office/officeart/2005/8/layout/hierarchy4"/>
    <dgm:cxn modelId="{50902236-59E9-4A44-AE40-77F66100767E}" type="presParOf" srcId="{DCB74FCE-5806-4205-8574-BB76EDD49111}" destId="{9C4DC77F-6080-4F7E-9B97-BFB6CE79D64F}" srcOrd="0" destOrd="0" presId="urn:microsoft.com/office/officeart/2005/8/layout/hierarchy4"/>
    <dgm:cxn modelId="{9F768521-504D-4B92-919A-0B28B82F73D2}" type="presParOf" srcId="{DCB74FCE-5806-4205-8574-BB76EDD49111}" destId="{BCAFDBED-8564-4E68-A197-C7C43E365647}" srcOrd="1" destOrd="0" presId="urn:microsoft.com/office/officeart/2005/8/layout/hierarchy4"/>
    <dgm:cxn modelId="{EF976D0D-9200-44F2-A779-50C064626497}" type="presParOf" srcId="{C586A9A3-560F-4239-A4AB-99EFE04D144D}" destId="{6EC950AC-EBF9-4C6C-9564-F9A2A822997D}" srcOrd="5" destOrd="0" presId="urn:microsoft.com/office/officeart/2005/8/layout/hierarchy4"/>
    <dgm:cxn modelId="{52B723E9-DE8A-4DD8-A7A1-8A11EEE94ED5}" type="presParOf" srcId="{C586A9A3-560F-4239-A4AB-99EFE04D144D}" destId="{37D0FBA5-AE9A-4DD1-BB93-5FF4DD58A8A7}" srcOrd="6" destOrd="0" presId="urn:microsoft.com/office/officeart/2005/8/layout/hierarchy4"/>
    <dgm:cxn modelId="{2175B5C1-6839-41AB-BA42-EC601C63549E}" type="presParOf" srcId="{37D0FBA5-AE9A-4DD1-BB93-5FF4DD58A8A7}" destId="{7BC25936-EECB-420B-A980-4A64526A22CC}" srcOrd="0" destOrd="0" presId="urn:microsoft.com/office/officeart/2005/8/layout/hierarchy4"/>
    <dgm:cxn modelId="{D1BB7D27-1B2B-4594-97B3-1FA146038A79}" type="presParOf" srcId="{37D0FBA5-AE9A-4DD1-BB93-5FF4DD58A8A7}" destId="{EF3F9E62-FB61-468F-97E4-C464CA34331D}" srcOrd="1" destOrd="0" presId="urn:microsoft.com/office/officeart/2005/8/layout/hierarchy4"/>
    <dgm:cxn modelId="{02182EF5-9571-4545-8D76-D0446CA59DC3}" type="presParOf" srcId="{C586A9A3-560F-4239-A4AB-99EFE04D144D}" destId="{2874E68B-E903-4837-AF54-8C51F4564EE5}" srcOrd="7" destOrd="0" presId="urn:microsoft.com/office/officeart/2005/8/layout/hierarchy4"/>
    <dgm:cxn modelId="{74340BC0-EA98-4D6D-B070-FCB36C51FB16}" type="presParOf" srcId="{C586A9A3-560F-4239-A4AB-99EFE04D144D}" destId="{21924BCE-4F59-47FC-BF37-8BBB2C9CC951}" srcOrd="8" destOrd="0" presId="urn:microsoft.com/office/officeart/2005/8/layout/hierarchy4"/>
    <dgm:cxn modelId="{6DF82979-02A8-44EC-9187-5CB8F2CA152E}" type="presParOf" srcId="{21924BCE-4F59-47FC-BF37-8BBB2C9CC951}" destId="{6D55FFFD-3978-48DB-B92C-0355E68D813B}" srcOrd="0" destOrd="0" presId="urn:microsoft.com/office/officeart/2005/8/layout/hierarchy4"/>
    <dgm:cxn modelId="{2B2E109C-D4AA-46C5-9D5B-0E7C8C860E9B}" type="presParOf" srcId="{21924BCE-4F59-47FC-BF37-8BBB2C9CC951}" destId="{EAA8DF9B-E430-465D-89E0-18C56A529422}" srcOrd="1" destOrd="0" presId="urn:microsoft.com/office/officeart/2005/8/layout/hierarchy4"/>
    <dgm:cxn modelId="{44D4E700-41D3-4F3B-B41A-93A2BA1A8F79}" type="presParOf" srcId="{21924BCE-4F59-47FC-BF37-8BBB2C9CC951}" destId="{3F4AE167-251A-41BC-B7E2-844A51E22831}" srcOrd="2" destOrd="0" presId="urn:microsoft.com/office/officeart/2005/8/layout/hierarchy4"/>
    <dgm:cxn modelId="{DC00636F-5349-47E4-95A8-44D7A7AF422B}" type="presParOf" srcId="{3F4AE167-251A-41BC-B7E2-844A51E22831}" destId="{AE72748B-BB86-4EAF-AC63-16BC1F3D146E}" srcOrd="0" destOrd="0" presId="urn:microsoft.com/office/officeart/2005/8/layout/hierarchy4"/>
    <dgm:cxn modelId="{ACC55B7A-29B8-47B3-BDF1-9825A666C6FB}" type="presParOf" srcId="{AE72748B-BB86-4EAF-AC63-16BC1F3D146E}" destId="{DEEBE786-71D7-4116-ADAC-EA1CEA71B6FB}" srcOrd="0" destOrd="0" presId="urn:microsoft.com/office/officeart/2005/8/layout/hierarchy4"/>
    <dgm:cxn modelId="{CE5B3F59-3B6B-4F79-8736-328940BFA92B}" type="presParOf" srcId="{AE72748B-BB86-4EAF-AC63-16BC1F3D146E}" destId="{668C8319-FDE5-4A48-95A2-A096EAA12DB0}" srcOrd="1" destOrd="0" presId="urn:microsoft.com/office/officeart/2005/8/layout/hierarchy4"/>
    <dgm:cxn modelId="{014CBEDC-DBF0-4503-9083-29A5120F052F}" type="presParOf" srcId="{3F4AE167-251A-41BC-B7E2-844A51E22831}" destId="{C86CDF43-3F24-440F-BBEF-34D459C37CA8}" srcOrd="1" destOrd="0" presId="urn:microsoft.com/office/officeart/2005/8/layout/hierarchy4"/>
    <dgm:cxn modelId="{631592F0-FE09-4250-AAD8-3B6FCDC27F50}" type="presParOf" srcId="{3F4AE167-251A-41BC-B7E2-844A51E22831}" destId="{4D2578CB-E407-45C3-A4FD-2DA235FAA332}" srcOrd="2" destOrd="0" presId="urn:microsoft.com/office/officeart/2005/8/layout/hierarchy4"/>
    <dgm:cxn modelId="{059E20E4-9DF9-4E7A-86BC-904667F9D0B5}" type="presParOf" srcId="{4D2578CB-E407-45C3-A4FD-2DA235FAA332}" destId="{2E271952-945D-40DF-9E27-6CF0A324CF24}" srcOrd="0" destOrd="0" presId="urn:microsoft.com/office/officeart/2005/8/layout/hierarchy4"/>
    <dgm:cxn modelId="{59D4A3D1-E710-40FD-9F7A-63DFCB781868}" type="presParOf" srcId="{4D2578CB-E407-45C3-A4FD-2DA235FAA332}" destId="{0376F748-96F9-4AB4-A4A3-5868F1AD4E00}" srcOrd="1" destOrd="0" presId="urn:microsoft.com/office/officeart/2005/8/layout/hierarchy4"/>
    <dgm:cxn modelId="{81092353-943E-4B77-8412-3ABB8A1CD7CB}" type="presParOf" srcId="{3F4AE167-251A-41BC-B7E2-844A51E22831}" destId="{231953D1-2DE8-441E-BB7D-BF022A082D53}" srcOrd="3" destOrd="0" presId="urn:microsoft.com/office/officeart/2005/8/layout/hierarchy4"/>
    <dgm:cxn modelId="{84AEC82B-C99B-4320-988B-056A2102342C}" type="presParOf" srcId="{3F4AE167-251A-41BC-B7E2-844A51E22831}" destId="{40943966-F85D-4E33-966C-6B1F9988E7C0}" srcOrd="4" destOrd="0" presId="urn:microsoft.com/office/officeart/2005/8/layout/hierarchy4"/>
    <dgm:cxn modelId="{4937E20C-DE09-42CC-86F0-FFFB150AA41A}" type="presParOf" srcId="{40943966-F85D-4E33-966C-6B1F9988E7C0}" destId="{8B755812-11D5-459F-8F32-EAC82887AA5B}" srcOrd="0" destOrd="0" presId="urn:microsoft.com/office/officeart/2005/8/layout/hierarchy4"/>
    <dgm:cxn modelId="{C609CA33-02FF-4C72-96B2-E60AB8DAD157}" type="presParOf" srcId="{40943966-F85D-4E33-966C-6B1F9988E7C0}" destId="{7AFA05D8-6A06-4EB2-A831-F3521F017342}" srcOrd="1" destOrd="0" presId="urn:microsoft.com/office/officeart/2005/8/layout/hierarchy4"/>
    <dgm:cxn modelId="{BF238A9F-C2D9-4D0A-A22A-10C44E73B679}" type="presParOf" srcId="{3F4AE167-251A-41BC-B7E2-844A51E22831}" destId="{92C5B8A6-48B3-4388-A080-A2E7E7F45E71}" srcOrd="5" destOrd="0" presId="urn:microsoft.com/office/officeart/2005/8/layout/hierarchy4"/>
    <dgm:cxn modelId="{F54E1304-5694-4947-A862-0AC4ECF0832F}" type="presParOf" srcId="{3F4AE167-251A-41BC-B7E2-844A51E22831}" destId="{8A23B62A-FE5D-4090-9C74-8EDF6A721ED2}" srcOrd="6" destOrd="0" presId="urn:microsoft.com/office/officeart/2005/8/layout/hierarchy4"/>
    <dgm:cxn modelId="{93ABD4F9-6F13-4EA3-AB51-DC514C909BF5}" type="presParOf" srcId="{8A23B62A-FE5D-4090-9C74-8EDF6A721ED2}" destId="{08934A46-A49C-4E1E-97E9-E522D16A9247}" srcOrd="0" destOrd="0" presId="urn:microsoft.com/office/officeart/2005/8/layout/hierarchy4"/>
    <dgm:cxn modelId="{2244AA7C-3333-4C62-8430-7EB2757AAA2C}" type="presParOf" srcId="{8A23B62A-FE5D-4090-9C74-8EDF6A721ED2}" destId="{CD5E27E3-9F7A-468C-82E0-A74D4E986C5E}" srcOrd="1" destOrd="0" presId="urn:microsoft.com/office/officeart/2005/8/layout/hierarchy4"/>
    <dgm:cxn modelId="{6F45CEC4-2661-4F88-80DF-FCE5311CD173}" type="presParOf" srcId="{C586A9A3-560F-4239-A4AB-99EFE04D144D}" destId="{4EC96947-3509-46AF-9269-84041B369D17}" srcOrd="9" destOrd="0" presId="urn:microsoft.com/office/officeart/2005/8/layout/hierarchy4"/>
    <dgm:cxn modelId="{D4823FC3-58EA-44A0-889A-C93F59DECDCF}" type="presParOf" srcId="{C586A9A3-560F-4239-A4AB-99EFE04D144D}" destId="{A71017B1-3EBC-48F3-BA70-4D3653A81107}" srcOrd="10" destOrd="0" presId="urn:microsoft.com/office/officeart/2005/8/layout/hierarchy4"/>
    <dgm:cxn modelId="{40F77B06-3BCF-4F85-B619-8329687B54C3}" type="presParOf" srcId="{A71017B1-3EBC-48F3-BA70-4D3653A81107}" destId="{7D33C073-227C-434B-A87A-F095570A37A3}" srcOrd="0" destOrd="0" presId="urn:microsoft.com/office/officeart/2005/8/layout/hierarchy4"/>
    <dgm:cxn modelId="{EC15766A-F81E-4005-85F0-773183F0B25B}" type="presParOf" srcId="{A71017B1-3EBC-48F3-BA70-4D3653A81107}" destId="{46D5247A-F0F0-4BCF-9CED-47DEF7018926}" srcOrd="1" destOrd="0" presId="urn:microsoft.com/office/officeart/2005/8/layout/hierarchy4"/>
    <dgm:cxn modelId="{266F27C8-3CC9-4EAA-B185-B567301E5856}" type="presParOf" srcId="{C586A9A3-560F-4239-A4AB-99EFE04D144D}" destId="{F034D51A-37F1-4851-A521-7150B8AF4C7F}" srcOrd="11" destOrd="0" presId="urn:microsoft.com/office/officeart/2005/8/layout/hierarchy4"/>
    <dgm:cxn modelId="{74D0711E-FE26-4FB2-B4F1-945179A3833D}" type="presParOf" srcId="{C586A9A3-560F-4239-A4AB-99EFE04D144D}" destId="{46EC2F1C-566A-4116-B28A-21DF4708618F}" srcOrd="12" destOrd="0" presId="urn:microsoft.com/office/officeart/2005/8/layout/hierarchy4"/>
    <dgm:cxn modelId="{A8CE9011-D816-4376-A09E-E46F7099C227}" type="presParOf" srcId="{46EC2F1C-566A-4116-B28A-21DF4708618F}" destId="{4D9B132F-1213-4E63-88FA-E21F61B7BEAF}" srcOrd="0" destOrd="0" presId="urn:microsoft.com/office/officeart/2005/8/layout/hierarchy4"/>
    <dgm:cxn modelId="{28B5D026-C9F0-41EA-980F-569AFBDF1680}" type="presParOf" srcId="{46EC2F1C-566A-4116-B28A-21DF4708618F}" destId="{88388E67-9452-4A7D-9D5D-2223F125975B}" srcOrd="1" destOrd="0" presId="urn:microsoft.com/office/officeart/2005/8/layout/hierarchy4"/>
    <dgm:cxn modelId="{BC9F6778-CC77-450B-97A8-0371EA1DE923}" type="presParOf" srcId="{C586A9A3-560F-4239-A4AB-99EFE04D144D}" destId="{138ACA01-80D6-4D3E-B80E-D13C0EE221C1}" srcOrd="13" destOrd="0" presId="urn:microsoft.com/office/officeart/2005/8/layout/hierarchy4"/>
    <dgm:cxn modelId="{8CEB0B9C-078E-48E2-9912-3276DB127713}" type="presParOf" srcId="{C586A9A3-560F-4239-A4AB-99EFE04D144D}" destId="{D09AF9A2-10CE-4966-8297-0ECB702AB1FB}" srcOrd="14" destOrd="0" presId="urn:microsoft.com/office/officeart/2005/8/layout/hierarchy4"/>
    <dgm:cxn modelId="{75C23C96-9E28-4DB2-AF1B-D589A45A51C0}" type="presParOf" srcId="{D09AF9A2-10CE-4966-8297-0ECB702AB1FB}" destId="{E2459A69-ECCE-409D-8168-957D68DC1426}" srcOrd="0" destOrd="0" presId="urn:microsoft.com/office/officeart/2005/8/layout/hierarchy4"/>
    <dgm:cxn modelId="{2F84C4A9-D060-4F07-8DC9-CA21673E0AB3}" type="presParOf" srcId="{D09AF9A2-10CE-4966-8297-0ECB702AB1FB}" destId="{C8292197-8362-4FB1-8715-38824DAFA138}" srcOrd="1" destOrd="0" presId="urn:microsoft.com/office/officeart/2005/8/layout/hierarchy4"/>
    <dgm:cxn modelId="{301CF1F0-3867-485F-8729-060F94ADE0A5}" type="presParOf" srcId="{C586A9A3-560F-4239-A4AB-99EFE04D144D}" destId="{1A11907B-7006-4222-8260-C38720FD0F8C}" srcOrd="15" destOrd="0" presId="urn:microsoft.com/office/officeart/2005/8/layout/hierarchy4"/>
    <dgm:cxn modelId="{D4D747C0-82F8-4D92-9F07-131A42C0DD44}" type="presParOf" srcId="{C586A9A3-560F-4239-A4AB-99EFE04D144D}" destId="{58D3AA6F-6597-4958-B37E-EE0B55C0962B}" srcOrd="16" destOrd="0" presId="urn:microsoft.com/office/officeart/2005/8/layout/hierarchy4"/>
    <dgm:cxn modelId="{C1FACD9C-6326-4E2C-BB32-CDB81E93D0B6}" type="presParOf" srcId="{58D3AA6F-6597-4958-B37E-EE0B55C0962B}" destId="{452397E4-EECD-40B5-A4FA-81711EE43EB7}" srcOrd="0" destOrd="0" presId="urn:microsoft.com/office/officeart/2005/8/layout/hierarchy4"/>
    <dgm:cxn modelId="{93B8DFD9-1ACA-4805-84B9-6305F4490242}" type="presParOf" srcId="{58D3AA6F-6597-4958-B37E-EE0B55C0962B}" destId="{81E7B801-96A8-4CC0-AA0B-D13C9C08DA32}" srcOrd="1" destOrd="0" presId="urn:microsoft.com/office/officeart/2005/8/layout/hierarchy4"/>
    <dgm:cxn modelId="{5CC2181C-A041-445F-80D7-C0FCDBD34D71}" type="presParOf" srcId="{C586A9A3-560F-4239-A4AB-99EFE04D144D}" destId="{C60B14B2-FDA0-46FE-9875-0BAD6B4C0C73}" srcOrd="17" destOrd="0" presId="urn:microsoft.com/office/officeart/2005/8/layout/hierarchy4"/>
    <dgm:cxn modelId="{296F34B8-2343-47F3-8AFE-CCA51F7EE3CD}" type="presParOf" srcId="{C586A9A3-560F-4239-A4AB-99EFE04D144D}" destId="{10BD796F-DF63-40FD-82CB-AD63B25C542D}" srcOrd="18" destOrd="0" presId="urn:microsoft.com/office/officeart/2005/8/layout/hierarchy4"/>
    <dgm:cxn modelId="{C6F2E2F6-722E-4746-AF03-8C3F9945E13A}" type="presParOf" srcId="{10BD796F-DF63-40FD-82CB-AD63B25C542D}" destId="{A660684D-59E6-4457-A0F6-93EB502AF5C3}" srcOrd="0" destOrd="0" presId="urn:microsoft.com/office/officeart/2005/8/layout/hierarchy4"/>
    <dgm:cxn modelId="{DDBDC833-4670-4011-B86E-BFA79F40868D}" type="presParOf" srcId="{10BD796F-DF63-40FD-82CB-AD63B25C542D}" destId="{4A13307E-FFD0-4E1E-81AC-3F2D64BDC87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6AA9FFB-E2DA-44FC-9712-D5A870AB3E48}" type="doc">
      <dgm:prSet loTypeId="urn:microsoft.com/office/officeart/2005/8/layout/hierarchy4" loCatId="list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en-US"/>
        </a:p>
      </dgm:t>
    </dgm:pt>
    <dgm:pt modelId="{8791B046-3FEC-42BF-9D22-ADA016924B0E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قابلیت های مدل سازی</a:t>
          </a:r>
          <a:endParaRPr lang="en-US" sz="1600" dirty="0">
            <a:cs typeface="B Titr" pitchFamily="2" charset="-78"/>
          </a:endParaRPr>
        </a:p>
      </dgm:t>
    </dgm:pt>
    <dgm:pt modelId="{046F1C73-2A0C-42C3-8EAF-E262D1051E92}" type="parTrans" cxnId="{C3CA043E-DE5B-4E0B-8234-BA1DBE1092E2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2B4A3850-2DA6-4A36-B4F4-48F461FEDAFD}" type="sibTrans" cxnId="{C3CA043E-DE5B-4E0B-8234-BA1DBE1092E2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CA670692-1260-43D0-A6D4-A40A31FE5ABE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فناوری و سکو</a:t>
          </a:r>
          <a:endParaRPr lang="en-US" sz="1600" dirty="0">
            <a:cs typeface="B Titr" pitchFamily="2" charset="-78"/>
          </a:endParaRPr>
        </a:p>
      </dgm:t>
    </dgm:pt>
    <dgm:pt modelId="{7C6471DE-BC7E-4CD0-8766-B8D63FDBE765}" type="parTrans" cxnId="{83C62FE1-D2B8-4550-AF68-C2775160401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577D370B-2D2D-46E1-A579-14BB4AC5C936}" type="sibTrans" cxnId="{83C62FE1-D2B8-4550-AF68-C2775160401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FF639E41-4172-4BA3-BF8B-37B22486CAB0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تخصیص کار و مجوز دهی</a:t>
          </a:r>
          <a:endParaRPr lang="en-US" sz="1600" dirty="0">
            <a:cs typeface="B Titr" pitchFamily="2" charset="-78"/>
          </a:endParaRPr>
        </a:p>
      </dgm:t>
    </dgm:pt>
    <dgm:pt modelId="{A362A857-4347-4596-8DF7-2CA91889ECE2}" type="parTrans" cxnId="{D177A21F-C0D2-4143-AF39-C5C6F21DBB6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CB86DEB6-A6F0-4896-925E-0CEA55952195}" type="sibTrans" cxnId="{D177A21F-C0D2-4143-AF39-C5C6F21DBB6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44E15389-5D52-4BC1-8AE9-EB5DB2F53330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دیده بانی و بهینه سازی فرآیندها</a:t>
          </a:r>
          <a:endParaRPr lang="en-US" sz="1600" dirty="0">
            <a:cs typeface="B Titr" pitchFamily="2" charset="-78"/>
          </a:endParaRPr>
        </a:p>
      </dgm:t>
    </dgm:pt>
    <dgm:pt modelId="{187779B5-3B7D-49F2-9C22-7B1669A1892C}" type="parTrans" cxnId="{5E7136B8-F5C9-448F-87F2-BA2568D6BF5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B9A973E9-87BF-4BEE-8338-E26A645D261D}" type="sibTrans" cxnId="{5E7136B8-F5C9-448F-87F2-BA2568D6BF5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D21606D2-3D10-4D03-8D58-B1C58CF9D898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تعامل پذیری</a:t>
          </a:r>
          <a:endParaRPr lang="en-US" sz="1600" dirty="0">
            <a:cs typeface="B Titr" pitchFamily="2" charset="-78"/>
          </a:endParaRPr>
        </a:p>
      </dgm:t>
    </dgm:pt>
    <dgm:pt modelId="{B37D0A72-19DB-4AB0-99E4-5288286188DB}" type="parTrans" cxnId="{326AFB56-F39B-429B-BBCB-DF585ED999CE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F5F61AEB-D904-4D75-A19C-8DAAE322D9EC}" type="sibTrans" cxnId="{326AFB56-F39B-429B-BBCB-DF585ED999CE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1018A54F-D4A7-4CD3-A583-D26D9E1CF52E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موتور قوانین تجاری</a:t>
          </a:r>
          <a:endParaRPr lang="en-US" sz="1600" dirty="0">
            <a:cs typeface="B Titr" pitchFamily="2" charset="-78"/>
          </a:endParaRPr>
        </a:p>
      </dgm:t>
    </dgm:pt>
    <dgm:pt modelId="{A649893D-8C3B-47C3-A293-EDDE7CD81513}" type="parTrans" cxnId="{5BFAA7F2-C79D-496A-8FB5-2B30BA1101CB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597CC11E-A74B-4F69-80C7-2EF4F85D6E27}" type="sibTrans" cxnId="{5BFAA7F2-C79D-496A-8FB5-2B30BA1101CB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73DF0807-2B9D-4AA8-A37B-05E9B7EEB711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فروشنده</a:t>
          </a:r>
          <a:endParaRPr lang="en-US" sz="1600" dirty="0">
            <a:cs typeface="B Titr" pitchFamily="2" charset="-78"/>
          </a:endParaRPr>
        </a:p>
      </dgm:t>
    </dgm:pt>
    <dgm:pt modelId="{7B80CF37-C4F5-49C1-8225-B950AAB7D4C3}" type="parTrans" cxnId="{BA6FF5E2-CA27-4A8C-9671-38AFB0334D65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4FA48625-BDED-4CD8-B058-F673FF2ACE81}" type="sibTrans" cxnId="{BA6FF5E2-CA27-4A8C-9671-38AFB0334D65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4A4079C1-CEB3-4C53-BE32-307095C75642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موتور فرآیندی</a:t>
          </a:r>
          <a:endParaRPr lang="en-US" sz="1600" dirty="0">
            <a:cs typeface="B Titr" pitchFamily="2" charset="-78"/>
          </a:endParaRPr>
        </a:p>
      </dgm:t>
    </dgm:pt>
    <dgm:pt modelId="{140E4655-07B6-409D-95D3-C2E8C3B60E86}" type="parTrans" cxnId="{A61A00AC-B9D0-4663-B5B9-D8B04BEDD3D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E6D478D9-435D-4AD1-90CF-4E8F1EBF6CEC}" type="sibTrans" cxnId="{A61A00AC-B9D0-4663-B5B9-D8B04BEDD3D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0F46DA97-B9DA-401F-B563-D1065862EFE5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هزینه</a:t>
          </a:r>
          <a:endParaRPr lang="en-US" sz="1600" dirty="0">
            <a:cs typeface="B Titr" pitchFamily="2" charset="-78"/>
          </a:endParaRPr>
        </a:p>
      </dgm:t>
    </dgm:pt>
    <dgm:pt modelId="{BB8154CE-D0EA-4FC0-A32F-6637073F92DD}" type="parTrans" cxnId="{5D7E23BB-B5AA-42EC-9CB5-EE2CB5E54621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2A7199A8-8989-4AA0-A4E0-8ED5894C2CB1}" type="sibTrans" cxnId="{5D7E23BB-B5AA-42EC-9CB5-EE2CB5E54621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D4098576-DFD2-4112-936C-E4DFC9FB3721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سهولت استفاده</a:t>
          </a:r>
          <a:endParaRPr lang="en-US" sz="1600" dirty="0">
            <a:cs typeface="B Titr" pitchFamily="2" charset="-78"/>
          </a:endParaRPr>
        </a:p>
      </dgm:t>
    </dgm:pt>
    <dgm:pt modelId="{6EA35A9E-665F-443B-AFD4-E2AECAA31A12}" type="parTrans" cxnId="{ACC2FF0D-C861-4413-A9F6-EEA78A2FDE9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832875B2-681B-4BEE-A947-8E747552652C}" type="sibTrans" cxnId="{ACC2FF0D-C861-4413-A9F6-EEA78A2FDE9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DF0902A4-62EB-49D4-B22D-0A977C2E7BAF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Zar" pitchFamily="2" charset="-78"/>
            </a:rPr>
            <a:t>اجرای فرایندها</a:t>
          </a:r>
          <a:endParaRPr lang="en-US" sz="1600" b="1" dirty="0" smtClean="0">
            <a:cs typeface="B Zar" pitchFamily="2" charset="-78"/>
          </a:endParaRPr>
        </a:p>
      </dgm:t>
    </dgm:pt>
    <dgm:pt modelId="{7826A461-D77C-40B2-8CAB-4B6EBDBC8755}" type="parTrans" cxnId="{0D4CD6DC-4E62-48AA-A178-E82AA6264257}">
      <dgm:prSet/>
      <dgm:spPr/>
    </dgm:pt>
    <dgm:pt modelId="{6FE8483F-8887-4D58-A0AE-622F3F46731A}" type="sibTrans" cxnId="{0D4CD6DC-4E62-48AA-A178-E82AA6264257}">
      <dgm:prSet/>
      <dgm:spPr/>
    </dgm:pt>
    <dgm:pt modelId="{8C14D1B9-2606-466C-8876-913F2B6F8956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Zar" pitchFamily="2" charset="-78"/>
            </a:rPr>
            <a:t>استانداردها</a:t>
          </a:r>
          <a:endParaRPr lang="en-US" sz="1600" b="1" dirty="0" smtClean="0">
            <a:cs typeface="B Zar" pitchFamily="2" charset="-78"/>
          </a:endParaRPr>
        </a:p>
      </dgm:t>
    </dgm:pt>
    <dgm:pt modelId="{4339244E-1E90-45C3-8427-6888D3CEBEE4}" type="parTrans" cxnId="{C62875BA-FC1F-45FF-9CB0-49E98433C9BC}">
      <dgm:prSet/>
      <dgm:spPr/>
      <dgm:t>
        <a:bodyPr/>
        <a:lstStyle/>
        <a:p>
          <a:endParaRPr lang="en-US"/>
        </a:p>
      </dgm:t>
    </dgm:pt>
    <dgm:pt modelId="{849448BA-2554-4F29-82B0-B2B2DD9419F4}" type="sibTrans" cxnId="{C62875BA-FC1F-45FF-9CB0-49E98433C9BC}">
      <dgm:prSet/>
      <dgm:spPr/>
      <dgm:t>
        <a:bodyPr/>
        <a:lstStyle/>
        <a:p>
          <a:endParaRPr lang="en-US"/>
        </a:p>
      </dgm:t>
    </dgm:pt>
    <dgm:pt modelId="{745EC798-2683-40A8-A856-B209367FC17E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Zar" pitchFamily="2" charset="-78"/>
            </a:rPr>
            <a:t>تغییر در زمان اجرا</a:t>
          </a:r>
          <a:endParaRPr lang="en-US" sz="1600" b="1" dirty="0" smtClean="0">
            <a:cs typeface="B Zar" pitchFamily="2" charset="-78"/>
          </a:endParaRPr>
        </a:p>
      </dgm:t>
    </dgm:pt>
    <dgm:pt modelId="{12C658CB-D8B1-43B3-BAC6-B83166FAB731}" type="parTrans" cxnId="{F45D8F75-B80E-4CAF-84C7-AFE0F19C31FD}">
      <dgm:prSet/>
      <dgm:spPr/>
      <dgm:t>
        <a:bodyPr/>
        <a:lstStyle/>
        <a:p>
          <a:endParaRPr lang="en-US"/>
        </a:p>
      </dgm:t>
    </dgm:pt>
    <dgm:pt modelId="{B9123538-0C2B-4496-885A-10EDA7DADDFA}" type="sibTrans" cxnId="{F45D8F75-B80E-4CAF-84C7-AFE0F19C31FD}">
      <dgm:prSet/>
      <dgm:spPr/>
      <dgm:t>
        <a:bodyPr/>
        <a:lstStyle/>
        <a:p>
          <a:endParaRPr lang="en-US"/>
        </a:p>
      </dgm:t>
    </dgm:pt>
    <dgm:pt modelId="{3761773E-1F14-40C3-A0BE-E542F905E069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Zar" pitchFamily="2" charset="-78"/>
            </a:rPr>
            <a:t>اجرای همزمان چند نسخه</a:t>
          </a:r>
          <a:endParaRPr lang="en-US" sz="1600" b="1" dirty="0" smtClean="0">
            <a:cs typeface="B Zar" pitchFamily="2" charset="-78"/>
          </a:endParaRPr>
        </a:p>
      </dgm:t>
    </dgm:pt>
    <dgm:pt modelId="{8F8E83B3-975C-4387-BD63-85D172F32F9F}" type="parTrans" cxnId="{A84440B5-7FE3-45BD-B680-875968F9854E}">
      <dgm:prSet/>
      <dgm:spPr/>
      <dgm:t>
        <a:bodyPr/>
        <a:lstStyle/>
        <a:p>
          <a:endParaRPr lang="en-US"/>
        </a:p>
      </dgm:t>
    </dgm:pt>
    <dgm:pt modelId="{BAB38F5E-29DA-4BDB-ADAA-E38CF3ABFBFA}" type="sibTrans" cxnId="{A84440B5-7FE3-45BD-B680-875968F9854E}">
      <dgm:prSet/>
      <dgm:spPr/>
      <dgm:t>
        <a:bodyPr/>
        <a:lstStyle/>
        <a:p>
          <a:endParaRPr lang="en-US"/>
        </a:p>
      </dgm:t>
    </dgm:pt>
    <dgm:pt modelId="{C586A9A3-560F-4239-A4AB-99EFE04D144D}" type="pres">
      <dgm:prSet presAssocID="{76AA9FFB-E2DA-44FC-9712-D5A870AB3E4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13647BA-B12E-4A9D-804F-D4D2F0FFE737}" type="pres">
      <dgm:prSet presAssocID="{D4098576-DFD2-4112-936C-E4DFC9FB3721}" presName="vertOne" presStyleCnt="0"/>
      <dgm:spPr/>
    </dgm:pt>
    <dgm:pt modelId="{925E3DE4-3B2A-489C-A9CB-2046884D4E86}" type="pres">
      <dgm:prSet presAssocID="{D4098576-DFD2-4112-936C-E4DFC9FB3721}" presName="txOne" presStyleLbl="node0" presStyleIdx="0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C7957F-6CF4-4176-80D3-5C1FFF2AA1F1}" type="pres">
      <dgm:prSet presAssocID="{D4098576-DFD2-4112-936C-E4DFC9FB3721}" presName="horzOne" presStyleCnt="0"/>
      <dgm:spPr/>
    </dgm:pt>
    <dgm:pt modelId="{98FC0277-67B6-425C-96F8-F3B5C83999E6}" type="pres">
      <dgm:prSet presAssocID="{832875B2-681B-4BEE-A947-8E747552652C}" presName="sibSpaceOne" presStyleCnt="0"/>
      <dgm:spPr/>
    </dgm:pt>
    <dgm:pt modelId="{A0864CB7-AA08-491F-A209-B7CEF012F4DA}" type="pres">
      <dgm:prSet presAssocID="{0F46DA97-B9DA-401F-B563-D1065862EFE5}" presName="vertOne" presStyleCnt="0"/>
      <dgm:spPr/>
    </dgm:pt>
    <dgm:pt modelId="{AF2D660C-FD64-400D-8A2A-9FF190D1407E}" type="pres">
      <dgm:prSet presAssocID="{0F46DA97-B9DA-401F-B563-D1065862EFE5}" presName="txOne" presStyleLbl="node0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BB97BE-7F1B-432F-B57A-889B343BC8C1}" type="pres">
      <dgm:prSet presAssocID="{0F46DA97-B9DA-401F-B563-D1065862EFE5}" presName="horzOne" presStyleCnt="0"/>
      <dgm:spPr/>
    </dgm:pt>
    <dgm:pt modelId="{25FE660D-4B90-4E3B-B2AD-394B4689EA18}" type="pres">
      <dgm:prSet presAssocID="{2A7199A8-8989-4AA0-A4E0-8ED5894C2CB1}" presName="sibSpaceOne" presStyleCnt="0"/>
      <dgm:spPr/>
    </dgm:pt>
    <dgm:pt modelId="{DCB74FCE-5806-4205-8574-BB76EDD49111}" type="pres">
      <dgm:prSet presAssocID="{73DF0807-2B9D-4AA8-A37B-05E9B7EEB711}" presName="vertOne" presStyleCnt="0"/>
      <dgm:spPr/>
    </dgm:pt>
    <dgm:pt modelId="{9C4DC77F-6080-4F7E-9B97-BFB6CE79D64F}" type="pres">
      <dgm:prSet presAssocID="{73DF0807-2B9D-4AA8-A37B-05E9B7EEB711}" presName="txOne" presStyleLbl="node0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AFDBED-8564-4E68-A197-C7C43E365647}" type="pres">
      <dgm:prSet presAssocID="{73DF0807-2B9D-4AA8-A37B-05E9B7EEB711}" presName="horzOne" presStyleCnt="0"/>
      <dgm:spPr/>
    </dgm:pt>
    <dgm:pt modelId="{6EC950AC-EBF9-4C6C-9564-F9A2A822997D}" type="pres">
      <dgm:prSet presAssocID="{4FA48625-BDED-4CD8-B058-F673FF2ACE81}" presName="sibSpaceOne" presStyleCnt="0"/>
      <dgm:spPr/>
    </dgm:pt>
    <dgm:pt modelId="{37D0FBA5-AE9A-4DD1-BB93-5FF4DD58A8A7}" type="pres">
      <dgm:prSet presAssocID="{4A4079C1-CEB3-4C53-BE32-307095C75642}" presName="vertOne" presStyleCnt="0"/>
      <dgm:spPr/>
    </dgm:pt>
    <dgm:pt modelId="{7BC25936-EECB-420B-A980-4A64526A22CC}" type="pres">
      <dgm:prSet presAssocID="{4A4079C1-CEB3-4C53-BE32-307095C75642}" presName="txOne" presStyleLbl="node0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062BC3-B0C3-411F-8864-B75323851AA0}" type="pres">
      <dgm:prSet presAssocID="{4A4079C1-CEB3-4C53-BE32-307095C75642}" presName="parTransOne" presStyleCnt="0"/>
      <dgm:spPr/>
    </dgm:pt>
    <dgm:pt modelId="{EF3F9E62-FB61-468F-97E4-C464CA34331D}" type="pres">
      <dgm:prSet presAssocID="{4A4079C1-CEB3-4C53-BE32-307095C75642}" presName="horzOne" presStyleCnt="0"/>
      <dgm:spPr/>
    </dgm:pt>
    <dgm:pt modelId="{8D5C61D7-84BA-41C3-A61D-087E998B7842}" type="pres">
      <dgm:prSet presAssocID="{DF0902A4-62EB-49D4-B22D-0A977C2E7BAF}" presName="vertTwo" presStyleCnt="0"/>
      <dgm:spPr/>
    </dgm:pt>
    <dgm:pt modelId="{2E80B548-ED4B-4AF2-A088-A09932D743A1}" type="pres">
      <dgm:prSet presAssocID="{DF0902A4-62EB-49D4-B22D-0A977C2E7BAF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FAB572-1B09-4C74-B570-4C0248898F97}" type="pres">
      <dgm:prSet presAssocID="{DF0902A4-62EB-49D4-B22D-0A977C2E7BAF}" presName="horzTwo" presStyleCnt="0"/>
      <dgm:spPr/>
    </dgm:pt>
    <dgm:pt modelId="{88D009DF-53FF-48E0-A8EB-27A0C10463E7}" type="pres">
      <dgm:prSet presAssocID="{6FE8483F-8887-4D58-A0AE-622F3F46731A}" presName="sibSpaceTwo" presStyleCnt="0"/>
      <dgm:spPr/>
    </dgm:pt>
    <dgm:pt modelId="{92A77B51-3943-4EBE-8F90-2AC4578B7F01}" type="pres">
      <dgm:prSet presAssocID="{8C14D1B9-2606-466C-8876-913F2B6F8956}" presName="vertTwo" presStyleCnt="0"/>
      <dgm:spPr/>
    </dgm:pt>
    <dgm:pt modelId="{DCD7112B-EA6A-4E90-BAA2-6832DE020AB6}" type="pres">
      <dgm:prSet presAssocID="{8C14D1B9-2606-466C-8876-913F2B6F8956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AFE005-F0D7-4D83-B92F-9202FBEC38CE}" type="pres">
      <dgm:prSet presAssocID="{8C14D1B9-2606-466C-8876-913F2B6F8956}" presName="horzTwo" presStyleCnt="0"/>
      <dgm:spPr/>
    </dgm:pt>
    <dgm:pt modelId="{E993EBF0-6E2A-4A07-AD27-389AD36ECC9F}" type="pres">
      <dgm:prSet presAssocID="{849448BA-2554-4F29-82B0-B2B2DD9419F4}" presName="sibSpaceTwo" presStyleCnt="0"/>
      <dgm:spPr/>
    </dgm:pt>
    <dgm:pt modelId="{87CC5D39-0AA7-4016-83F6-62E3E3530D36}" type="pres">
      <dgm:prSet presAssocID="{745EC798-2683-40A8-A856-B209367FC17E}" presName="vertTwo" presStyleCnt="0"/>
      <dgm:spPr/>
    </dgm:pt>
    <dgm:pt modelId="{E0127292-1011-45FC-A7DC-06FE735E972F}" type="pres">
      <dgm:prSet presAssocID="{745EC798-2683-40A8-A856-B209367FC17E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07482C-5473-48EC-B0BF-0872C84F995B}" type="pres">
      <dgm:prSet presAssocID="{745EC798-2683-40A8-A856-B209367FC17E}" presName="horzTwo" presStyleCnt="0"/>
      <dgm:spPr/>
    </dgm:pt>
    <dgm:pt modelId="{373EF550-9656-440F-BE54-FCBCD859ADB7}" type="pres">
      <dgm:prSet presAssocID="{B9123538-0C2B-4496-885A-10EDA7DADDFA}" presName="sibSpaceTwo" presStyleCnt="0"/>
      <dgm:spPr/>
    </dgm:pt>
    <dgm:pt modelId="{2F768C7D-314E-4353-A32C-ABB659F9F799}" type="pres">
      <dgm:prSet presAssocID="{3761773E-1F14-40C3-A0BE-E542F905E069}" presName="vertTwo" presStyleCnt="0"/>
      <dgm:spPr/>
    </dgm:pt>
    <dgm:pt modelId="{DB23626D-828E-418F-90F5-BDB1E3140CC5}" type="pres">
      <dgm:prSet presAssocID="{3761773E-1F14-40C3-A0BE-E542F905E069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18CA1-E50B-4331-AB1B-0B36C48E9A67}" type="pres">
      <dgm:prSet presAssocID="{3761773E-1F14-40C3-A0BE-E542F905E069}" presName="horzTwo" presStyleCnt="0"/>
      <dgm:spPr/>
    </dgm:pt>
    <dgm:pt modelId="{2874E68B-E903-4837-AF54-8C51F4564EE5}" type="pres">
      <dgm:prSet presAssocID="{E6D478D9-435D-4AD1-90CF-4E8F1EBF6CEC}" presName="sibSpaceOne" presStyleCnt="0"/>
      <dgm:spPr/>
    </dgm:pt>
    <dgm:pt modelId="{21924BCE-4F59-47FC-BF37-8BBB2C9CC951}" type="pres">
      <dgm:prSet presAssocID="{D21606D2-3D10-4D03-8D58-B1C58CF9D898}" presName="vertOne" presStyleCnt="0"/>
      <dgm:spPr/>
    </dgm:pt>
    <dgm:pt modelId="{6D55FFFD-3978-48DB-B92C-0355E68D813B}" type="pres">
      <dgm:prSet presAssocID="{D21606D2-3D10-4D03-8D58-B1C58CF9D898}" presName="txOne" presStyleLbl="node0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4AE167-251A-41BC-B7E2-844A51E22831}" type="pres">
      <dgm:prSet presAssocID="{D21606D2-3D10-4D03-8D58-B1C58CF9D898}" presName="horzOne" presStyleCnt="0"/>
      <dgm:spPr/>
    </dgm:pt>
    <dgm:pt modelId="{4EC96947-3509-46AF-9269-84041B369D17}" type="pres">
      <dgm:prSet presAssocID="{F5F61AEB-D904-4D75-A19C-8DAAE322D9EC}" presName="sibSpaceOne" presStyleCnt="0"/>
      <dgm:spPr/>
    </dgm:pt>
    <dgm:pt modelId="{A71017B1-3EBC-48F3-BA70-4D3653A81107}" type="pres">
      <dgm:prSet presAssocID="{1018A54F-D4A7-4CD3-A583-D26D9E1CF52E}" presName="vertOne" presStyleCnt="0"/>
      <dgm:spPr/>
    </dgm:pt>
    <dgm:pt modelId="{7D33C073-227C-434B-A87A-F095570A37A3}" type="pres">
      <dgm:prSet presAssocID="{1018A54F-D4A7-4CD3-A583-D26D9E1CF52E}" presName="txOne" presStyleLbl="node0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D5247A-F0F0-4BCF-9CED-47DEF7018926}" type="pres">
      <dgm:prSet presAssocID="{1018A54F-D4A7-4CD3-A583-D26D9E1CF52E}" presName="horzOne" presStyleCnt="0"/>
      <dgm:spPr/>
    </dgm:pt>
    <dgm:pt modelId="{F034D51A-37F1-4851-A521-7150B8AF4C7F}" type="pres">
      <dgm:prSet presAssocID="{597CC11E-A74B-4F69-80C7-2EF4F85D6E27}" presName="sibSpaceOne" presStyleCnt="0"/>
      <dgm:spPr/>
    </dgm:pt>
    <dgm:pt modelId="{46EC2F1C-566A-4116-B28A-21DF4708618F}" type="pres">
      <dgm:prSet presAssocID="{44E15389-5D52-4BC1-8AE9-EB5DB2F53330}" presName="vertOne" presStyleCnt="0"/>
      <dgm:spPr/>
    </dgm:pt>
    <dgm:pt modelId="{4D9B132F-1213-4E63-88FA-E21F61B7BEAF}" type="pres">
      <dgm:prSet presAssocID="{44E15389-5D52-4BC1-8AE9-EB5DB2F53330}" presName="txOne" presStyleLbl="node0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388E67-9452-4A7D-9D5D-2223F125975B}" type="pres">
      <dgm:prSet presAssocID="{44E15389-5D52-4BC1-8AE9-EB5DB2F53330}" presName="horzOne" presStyleCnt="0"/>
      <dgm:spPr/>
    </dgm:pt>
    <dgm:pt modelId="{138ACA01-80D6-4D3E-B80E-D13C0EE221C1}" type="pres">
      <dgm:prSet presAssocID="{B9A973E9-87BF-4BEE-8338-E26A645D261D}" presName="sibSpaceOne" presStyleCnt="0"/>
      <dgm:spPr/>
    </dgm:pt>
    <dgm:pt modelId="{D09AF9A2-10CE-4966-8297-0ECB702AB1FB}" type="pres">
      <dgm:prSet presAssocID="{FF639E41-4172-4BA3-BF8B-37B22486CAB0}" presName="vertOne" presStyleCnt="0"/>
      <dgm:spPr/>
    </dgm:pt>
    <dgm:pt modelId="{E2459A69-ECCE-409D-8168-957D68DC1426}" type="pres">
      <dgm:prSet presAssocID="{FF639E41-4172-4BA3-BF8B-37B22486CAB0}" presName="txOne" presStyleLbl="node0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292197-8362-4FB1-8715-38824DAFA138}" type="pres">
      <dgm:prSet presAssocID="{FF639E41-4172-4BA3-BF8B-37B22486CAB0}" presName="horzOne" presStyleCnt="0"/>
      <dgm:spPr/>
    </dgm:pt>
    <dgm:pt modelId="{1A11907B-7006-4222-8260-C38720FD0F8C}" type="pres">
      <dgm:prSet presAssocID="{CB86DEB6-A6F0-4896-925E-0CEA55952195}" presName="sibSpaceOne" presStyleCnt="0"/>
      <dgm:spPr/>
    </dgm:pt>
    <dgm:pt modelId="{58D3AA6F-6597-4958-B37E-EE0B55C0962B}" type="pres">
      <dgm:prSet presAssocID="{8791B046-3FEC-42BF-9D22-ADA016924B0E}" presName="vertOne" presStyleCnt="0"/>
      <dgm:spPr/>
    </dgm:pt>
    <dgm:pt modelId="{452397E4-EECD-40B5-A4FA-81711EE43EB7}" type="pres">
      <dgm:prSet presAssocID="{8791B046-3FEC-42BF-9D22-ADA016924B0E}" presName="txOne" presStyleLbl="node0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E7B801-96A8-4CC0-AA0B-D13C9C08DA32}" type="pres">
      <dgm:prSet presAssocID="{8791B046-3FEC-42BF-9D22-ADA016924B0E}" presName="horzOne" presStyleCnt="0"/>
      <dgm:spPr/>
    </dgm:pt>
    <dgm:pt modelId="{C60B14B2-FDA0-46FE-9875-0BAD6B4C0C73}" type="pres">
      <dgm:prSet presAssocID="{2B4A3850-2DA6-4A36-B4F4-48F461FEDAFD}" presName="sibSpaceOne" presStyleCnt="0"/>
      <dgm:spPr/>
    </dgm:pt>
    <dgm:pt modelId="{10BD796F-DF63-40FD-82CB-AD63B25C542D}" type="pres">
      <dgm:prSet presAssocID="{CA670692-1260-43D0-A6D4-A40A31FE5ABE}" presName="vertOne" presStyleCnt="0"/>
      <dgm:spPr/>
    </dgm:pt>
    <dgm:pt modelId="{A660684D-59E6-4457-A0F6-93EB502AF5C3}" type="pres">
      <dgm:prSet presAssocID="{CA670692-1260-43D0-A6D4-A40A31FE5ABE}" presName="txOne" presStyleLbl="node0" presStyleIdx="9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13307E-FFD0-4E1E-81AC-3F2D64BDC87F}" type="pres">
      <dgm:prSet presAssocID="{CA670692-1260-43D0-A6D4-A40A31FE5ABE}" presName="horzOne" presStyleCnt="0"/>
      <dgm:spPr/>
    </dgm:pt>
  </dgm:ptLst>
  <dgm:cxnLst>
    <dgm:cxn modelId="{0653B65A-1537-4DC8-B40C-83B3775AEA03}" type="presOf" srcId="{D21606D2-3D10-4D03-8D58-B1C58CF9D898}" destId="{6D55FFFD-3978-48DB-B92C-0355E68D813B}" srcOrd="0" destOrd="0" presId="urn:microsoft.com/office/officeart/2005/8/layout/hierarchy4"/>
    <dgm:cxn modelId="{FB704164-6BA5-419D-AEA0-6D5368F2725D}" type="presOf" srcId="{73DF0807-2B9D-4AA8-A37B-05E9B7EEB711}" destId="{9C4DC77F-6080-4F7E-9B97-BFB6CE79D64F}" srcOrd="0" destOrd="0" presId="urn:microsoft.com/office/officeart/2005/8/layout/hierarchy4"/>
    <dgm:cxn modelId="{B7A7CBD7-96B6-4227-AD38-6F4352914C85}" type="presOf" srcId="{3761773E-1F14-40C3-A0BE-E542F905E069}" destId="{DB23626D-828E-418F-90F5-BDB1E3140CC5}" srcOrd="0" destOrd="0" presId="urn:microsoft.com/office/officeart/2005/8/layout/hierarchy4"/>
    <dgm:cxn modelId="{ACC2FF0D-C861-4413-A9F6-EEA78A2FDE90}" srcId="{76AA9FFB-E2DA-44FC-9712-D5A870AB3E48}" destId="{D4098576-DFD2-4112-936C-E4DFC9FB3721}" srcOrd="0" destOrd="0" parTransId="{6EA35A9E-665F-443B-AFD4-E2AECAA31A12}" sibTransId="{832875B2-681B-4BEE-A947-8E747552652C}"/>
    <dgm:cxn modelId="{11800AEB-BD5E-4E95-9A4C-B0134D6C1F30}" type="presOf" srcId="{4A4079C1-CEB3-4C53-BE32-307095C75642}" destId="{7BC25936-EECB-420B-A980-4A64526A22CC}" srcOrd="0" destOrd="0" presId="urn:microsoft.com/office/officeart/2005/8/layout/hierarchy4"/>
    <dgm:cxn modelId="{0D4CD6DC-4E62-48AA-A178-E82AA6264257}" srcId="{4A4079C1-CEB3-4C53-BE32-307095C75642}" destId="{DF0902A4-62EB-49D4-B22D-0A977C2E7BAF}" srcOrd="0" destOrd="0" parTransId="{7826A461-D77C-40B2-8CAB-4B6EBDBC8755}" sibTransId="{6FE8483F-8887-4D58-A0AE-622F3F46731A}"/>
    <dgm:cxn modelId="{502D627A-60C7-4020-921B-FBDD01459BB8}" type="presOf" srcId="{745EC798-2683-40A8-A856-B209367FC17E}" destId="{E0127292-1011-45FC-A7DC-06FE735E972F}" srcOrd="0" destOrd="0" presId="urn:microsoft.com/office/officeart/2005/8/layout/hierarchy4"/>
    <dgm:cxn modelId="{326AFB56-F39B-429B-BBCB-DF585ED999CE}" srcId="{76AA9FFB-E2DA-44FC-9712-D5A870AB3E48}" destId="{D21606D2-3D10-4D03-8D58-B1C58CF9D898}" srcOrd="4" destOrd="0" parTransId="{B37D0A72-19DB-4AB0-99E4-5288286188DB}" sibTransId="{F5F61AEB-D904-4D75-A19C-8DAAE322D9EC}"/>
    <dgm:cxn modelId="{B6CB57BF-5BC5-4CAF-B5D2-AAF0D690CB3F}" type="presOf" srcId="{CA670692-1260-43D0-A6D4-A40A31FE5ABE}" destId="{A660684D-59E6-4457-A0F6-93EB502AF5C3}" srcOrd="0" destOrd="0" presId="urn:microsoft.com/office/officeart/2005/8/layout/hierarchy4"/>
    <dgm:cxn modelId="{A7E385F3-F6AB-48A4-844B-28610F5DA3B7}" type="presOf" srcId="{8C14D1B9-2606-466C-8876-913F2B6F8956}" destId="{DCD7112B-EA6A-4E90-BAA2-6832DE020AB6}" srcOrd="0" destOrd="0" presId="urn:microsoft.com/office/officeart/2005/8/layout/hierarchy4"/>
    <dgm:cxn modelId="{5E7136B8-F5C9-448F-87F2-BA2568D6BF53}" srcId="{76AA9FFB-E2DA-44FC-9712-D5A870AB3E48}" destId="{44E15389-5D52-4BC1-8AE9-EB5DB2F53330}" srcOrd="6" destOrd="0" parTransId="{187779B5-3B7D-49F2-9C22-7B1669A1892C}" sibTransId="{B9A973E9-87BF-4BEE-8338-E26A645D261D}"/>
    <dgm:cxn modelId="{C3CA043E-DE5B-4E0B-8234-BA1DBE1092E2}" srcId="{76AA9FFB-E2DA-44FC-9712-D5A870AB3E48}" destId="{8791B046-3FEC-42BF-9D22-ADA016924B0E}" srcOrd="8" destOrd="0" parTransId="{046F1C73-2A0C-42C3-8EAF-E262D1051E92}" sibTransId="{2B4A3850-2DA6-4A36-B4F4-48F461FEDAFD}"/>
    <dgm:cxn modelId="{18DCDB51-88AB-4FBE-810E-2C60E572CD60}" type="presOf" srcId="{D4098576-DFD2-4112-936C-E4DFC9FB3721}" destId="{925E3DE4-3B2A-489C-A9CB-2046884D4E86}" srcOrd="0" destOrd="0" presId="urn:microsoft.com/office/officeart/2005/8/layout/hierarchy4"/>
    <dgm:cxn modelId="{A61A00AC-B9D0-4663-B5B9-D8B04BEDD3D0}" srcId="{76AA9FFB-E2DA-44FC-9712-D5A870AB3E48}" destId="{4A4079C1-CEB3-4C53-BE32-307095C75642}" srcOrd="3" destOrd="0" parTransId="{140E4655-07B6-409D-95D3-C2E8C3B60E86}" sibTransId="{E6D478D9-435D-4AD1-90CF-4E8F1EBF6CEC}"/>
    <dgm:cxn modelId="{C62875BA-FC1F-45FF-9CB0-49E98433C9BC}" srcId="{4A4079C1-CEB3-4C53-BE32-307095C75642}" destId="{8C14D1B9-2606-466C-8876-913F2B6F8956}" srcOrd="1" destOrd="0" parTransId="{4339244E-1E90-45C3-8427-6888D3CEBEE4}" sibTransId="{849448BA-2554-4F29-82B0-B2B2DD9419F4}"/>
    <dgm:cxn modelId="{92160485-1935-4668-B137-9D543913C227}" type="presOf" srcId="{44E15389-5D52-4BC1-8AE9-EB5DB2F53330}" destId="{4D9B132F-1213-4E63-88FA-E21F61B7BEAF}" srcOrd="0" destOrd="0" presId="urn:microsoft.com/office/officeart/2005/8/layout/hierarchy4"/>
    <dgm:cxn modelId="{76555A96-72F0-4981-933A-9BAABF351538}" type="presOf" srcId="{DF0902A4-62EB-49D4-B22D-0A977C2E7BAF}" destId="{2E80B548-ED4B-4AF2-A088-A09932D743A1}" srcOrd="0" destOrd="0" presId="urn:microsoft.com/office/officeart/2005/8/layout/hierarchy4"/>
    <dgm:cxn modelId="{83C62FE1-D2B8-4550-AF68-C27751604013}" srcId="{76AA9FFB-E2DA-44FC-9712-D5A870AB3E48}" destId="{CA670692-1260-43D0-A6D4-A40A31FE5ABE}" srcOrd="9" destOrd="0" parTransId="{7C6471DE-BC7E-4CD0-8766-B8D63FDBE765}" sibTransId="{577D370B-2D2D-46E1-A579-14BB4AC5C936}"/>
    <dgm:cxn modelId="{D177A21F-C0D2-4143-AF39-C5C6F21DBB60}" srcId="{76AA9FFB-E2DA-44FC-9712-D5A870AB3E48}" destId="{FF639E41-4172-4BA3-BF8B-37B22486CAB0}" srcOrd="7" destOrd="0" parTransId="{A362A857-4347-4596-8DF7-2CA91889ECE2}" sibTransId="{CB86DEB6-A6F0-4896-925E-0CEA55952195}"/>
    <dgm:cxn modelId="{BA6FF5E2-CA27-4A8C-9671-38AFB0334D65}" srcId="{76AA9FFB-E2DA-44FC-9712-D5A870AB3E48}" destId="{73DF0807-2B9D-4AA8-A37B-05E9B7EEB711}" srcOrd="2" destOrd="0" parTransId="{7B80CF37-C4F5-49C1-8225-B950AAB7D4C3}" sibTransId="{4FA48625-BDED-4CD8-B058-F673FF2ACE81}"/>
    <dgm:cxn modelId="{5BFAA7F2-C79D-496A-8FB5-2B30BA1101CB}" srcId="{76AA9FFB-E2DA-44FC-9712-D5A870AB3E48}" destId="{1018A54F-D4A7-4CD3-A583-D26D9E1CF52E}" srcOrd="5" destOrd="0" parTransId="{A649893D-8C3B-47C3-A293-EDDE7CD81513}" sibTransId="{597CC11E-A74B-4F69-80C7-2EF4F85D6E27}"/>
    <dgm:cxn modelId="{3DEBB456-5AB7-41B6-ADD7-E0C34ABBF35B}" type="presOf" srcId="{FF639E41-4172-4BA3-BF8B-37B22486CAB0}" destId="{E2459A69-ECCE-409D-8168-957D68DC1426}" srcOrd="0" destOrd="0" presId="urn:microsoft.com/office/officeart/2005/8/layout/hierarchy4"/>
    <dgm:cxn modelId="{F45D8F75-B80E-4CAF-84C7-AFE0F19C31FD}" srcId="{4A4079C1-CEB3-4C53-BE32-307095C75642}" destId="{745EC798-2683-40A8-A856-B209367FC17E}" srcOrd="2" destOrd="0" parTransId="{12C658CB-D8B1-43B3-BAC6-B83166FAB731}" sibTransId="{B9123538-0C2B-4496-885A-10EDA7DADDFA}"/>
    <dgm:cxn modelId="{B8A431EB-DD7B-46D8-AA2B-DD082765DAB4}" type="presOf" srcId="{8791B046-3FEC-42BF-9D22-ADA016924B0E}" destId="{452397E4-EECD-40B5-A4FA-81711EE43EB7}" srcOrd="0" destOrd="0" presId="urn:microsoft.com/office/officeart/2005/8/layout/hierarchy4"/>
    <dgm:cxn modelId="{A2B18F72-CDF5-4FF4-8AD7-5B5999A31C89}" type="presOf" srcId="{76AA9FFB-E2DA-44FC-9712-D5A870AB3E48}" destId="{C586A9A3-560F-4239-A4AB-99EFE04D144D}" srcOrd="0" destOrd="0" presId="urn:microsoft.com/office/officeart/2005/8/layout/hierarchy4"/>
    <dgm:cxn modelId="{6AFD8CFF-4354-4E12-8813-92BE203B4A71}" type="presOf" srcId="{1018A54F-D4A7-4CD3-A583-D26D9E1CF52E}" destId="{7D33C073-227C-434B-A87A-F095570A37A3}" srcOrd="0" destOrd="0" presId="urn:microsoft.com/office/officeart/2005/8/layout/hierarchy4"/>
    <dgm:cxn modelId="{C31C2AAC-B4DF-4AAD-B82A-12096772B903}" type="presOf" srcId="{0F46DA97-B9DA-401F-B563-D1065862EFE5}" destId="{AF2D660C-FD64-400D-8A2A-9FF190D1407E}" srcOrd="0" destOrd="0" presId="urn:microsoft.com/office/officeart/2005/8/layout/hierarchy4"/>
    <dgm:cxn modelId="{A84440B5-7FE3-45BD-B680-875968F9854E}" srcId="{4A4079C1-CEB3-4C53-BE32-307095C75642}" destId="{3761773E-1F14-40C3-A0BE-E542F905E069}" srcOrd="3" destOrd="0" parTransId="{8F8E83B3-975C-4387-BD63-85D172F32F9F}" sibTransId="{BAB38F5E-29DA-4BDB-ADAA-E38CF3ABFBFA}"/>
    <dgm:cxn modelId="{5D7E23BB-B5AA-42EC-9CB5-EE2CB5E54621}" srcId="{76AA9FFB-E2DA-44FC-9712-D5A870AB3E48}" destId="{0F46DA97-B9DA-401F-B563-D1065862EFE5}" srcOrd="1" destOrd="0" parTransId="{BB8154CE-D0EA-4FC0-A32F-6637073F92DD}" sibTransId="{2A7199A8-8989-4AA0-A4E0-8ED5894C2CB1}"/>
    <dgm:cxn modelId="{9208D12E-AE57-432F-9DB9-0D5D2C08A1F1}" type="presParOf" srcId="{C586A9A3-560F-4239-A4AB-99EFE04D144D}" destId="{F13647BA-B12E-4A9D-804F-D4D2F0FFE737}" srcOrd="0" destOrd="0" presId="urn:microsoft.com/office/officeart/2005/8/layout/hierarchy4"/>
    <dgm:cxn modelId="{5E36774B-3F30-4BCE-9AB1-FED59EF1F960}" type="presParOf" srcId="{F13647BA-B12E-4A9D-804F-D4D2F0FFE737}" destId="{925E3DE4-3B2A-489C-A9CB-2046884D4E86}" srcOrd="0" destOrd="0" presId="urn:microsoft.com/office/officeart/2005/8/layout/hierarchy4"/>
    <dgm:cxn modelId="{A88B6A6F-20CF-4352-8A55-214B4E76E992}" type="presParOf" srcId="{F13647BA-B12E-4A9D-804F-D4D2F0FFE737}" destId="{6CC7957F-6CF4-4176-80D3-5C1FFF2AA1F1}" srcOrd="1" destOrd="0" presId="urn:microsoft.com/office/officeart/2005/8/layout/hierarchy4"/>
    <dgm:cxn modelId="{5578418A-60FD-4C71-B0F9-46857BC095A1}" type="presParOf" srcId="{C586A9A3-560F-4239-A4AB-99EFE04D144D}" destId="{98FC0277-67B6-425C-96F8-F3B5C83999E6}" srcOrd="1" destOrd="0" presId="urn:microsoft.com/office/officeart/2005/8/layout/hierarchy4"/>
    <dgm:cxn modelId="{C120ABEE-2DF5-4232-8B16-527FF9F3444B}" type="presParOf" srcId="{C586A9A3-560F-4239-A4AB-99EFE04D144D}" destId="{A0864CB7-AA08-491F-A209-B7CEF012F4DA}" srcOrd="2" destOrd="0" presId="urn:microsoft.com/office/officeart/2005/8/layout/hierarchy4"/>
    <dgm:cxn modelId="{11B0769F-3223-4699-A758-6547F071E815}" type="presParOf" srcId="{A0864CB7-AA08-491F-A209-B7CEF012F4DA}" destId="{AF2D660C-FD64-400D-8A2A-9FF190D1407E}" srcOrd="0" destOrd="0" presId="urn:microsoft.com/office/officeart/2005/8/layout/hierarchy4"/>
    <dgm:cxn modelId="{1637EE7F-3A07-48B1-B04D-D964C338CBC7}" type="presParOf" srcId="{A0864CB7-AA08-491F-A209-B7CEF012F4DA}" destId="{C1BB97BE-7F1B-432F-B57A-889B343BC8C1}" srcOrd="1" destOrd="0" presId="urn:microsoft.com/office/officeart/2005/8/layout/hierarchy4"/>
    <dgm:cxn modelId="{51EA002A-54A3-4F74-A788-81FE411497CE}" type="presParOf" srcId="{C586A9A3-560F-4239-A4AB-99EFE04D144D}" destId="{25FE660D-4B90-4E3B-B2AD-394B4689EA18}" srcOrd="3" destOrd="0" presId="urn:microsoft.com/office/officeart/2005/8/layout/hierarchy4"/>
    <dgm:cxn modelId="{5271E9BE-5E52-4DB5-95BA-9F0DD5F283EE}" type="presParOf" srcId="{C586A9A3-560F-4239-A4AB-99EFE04D144D}" destId="{DCB74FCE-5806-4205-8574-BB76EDD49111}" srcOrd="4" destOrd="0" presId="urn:microsoft.com/office/officeart/2005/8/layout/hierarchy4"/>
    <dgm:cxn modelId="{894671FA-37B0-4E7F-B858-D1B995701D61}" type="presParOf" srcId="{DCB74FCE-5806-4205-8574-BB76EDD49111}" destId="{9C4DC77F-6080-4F7E-9B97-BFB6CE79D64F}" srcOrd="0" destOrd="0" presId="urn:microsoft.com/office/officeart/2005/8/layout/hierarchy4"/>
    <dgm:cxn modelId="{4030A583-D24E-4867-AB27-6D4C6D50A126}" type="presParOf" srcId="{DCB74FCE-5806-4205-8574-BB76EDD49111}" destId="{BCAFDBED-8564-4E68-A197-C7C43E365647}" srcOrd="1" destOrd="0" presId="urn:microsoft.com/office/officeart/2005/8/layout/hierarchy4"/>
    <dgm:cxn modelId="{7522F3AD-7B46-43F1-97BF-3ACA00A8644C}" type="presParOf" srcId="{C586A9A3-560F-4239-A4AB-99EFE04D144D}" destId="{6EC950AC-EBF9-4C6C-9564-F9A2A822997D}" srcOrd="5" destOrd="0" presId="urn:microsoft.com/office/officeart/2005/8/layout/hierarchy4"/>
    <dgm:cxn modelId="{A3B9211A-E5E2-4CCF-BBA4-5D729A650585}" type="presParOf" srcId="{C586A9A3-560F-4239-A4AB-99EFE04D144D}" destId="{37D0FBA5-AE9A-4DD1-BB93-5FF4DD58A8A7}" srcOrd="6" destOrd="0" presId="urn:microsoft.com/office/officeart/2005/8/layout/hierarchy4"/>
    <dgm:cxn modelId="{103861BA-ABB8-4D1F-9C51-5A0E43494EE6}" type="presParOf" srcId="{37D0FBA5-AE9A-4DD1-BB93-5FF4DD58A8A7}" destId="{7BC25936-EECB-420B-A980-4A64526A22CC}" srcOrd="0" destOrd="0" presId="urn:microsoft.com/office/officeart/2005/8/layout/hierarchy4"/>
    <dgm:cxn modelId="{60F3AE79-CF86-48BA-BB75-AED3181E7E94}" type="presParOf" srcId="{37D0FBA5-AE9A-4DD1-BB93-5FF4DD58A8A7}" destId="{06062BC3-B0C3-411F-8864-B75323851AA0}" srcOrd="1" destOrd="0" presId="urn:microsoft.com/office/officeart/2005/8/layout/hierarchy4"/>
    <dgm:cxn modelId="{ABFB6FFD-E8D1-468B-AD34-2CFC0BA59E3C}" type="presParOf" srcId="{37D0FBA5-AE9A-4DD1-BB93-5FF4DD58A8A7}" destId="{EF3F9E62-FB61-468F-97E4-C464CA34331D}" srcOrd="2" destOrd="0" presId="urn:microsoft.com/office/officeart/2005/8/layout/hierarchy4"/>
    <dgm:cxn modelId="{A94E25FC-87F0-42A4-938E-21C5EB515C80}" type="presParOf" srcId="{EF3F9E62-FB61-468F-97E4-C464CA34331D}" destId="{8D5C61D7-84BA-41C3-A61D-087E998B7842}" srcOrd="0" destOrd="0" presId="urn:microsoft.com/office/officeart/2005/8/layout/hierarchy4"/>
    <dgm:cxn modelId="{757F3769-6C5A-4C9C-94C9-5DE08BB81F61}" type="presParOf" srcId="{8D5C61D7-84BA-41C3-A61D-087E998B7842}" destId="{2E80B548-ED4B-4AF2-A088-A09932D743A1}" srcOrd="0" destOrd="0" presId="urn:microsoft.com/office/officeart/2005/8/layout/hierarchy4"/>
    <dgm:cxn modelId="{1D0EA63E-EB54-4B1D-95FB-D926154A9A4B}" type="presParOf" srcId="{8D5C61D7-84BA-41C3-A61D-087E998B7842}" destId="{58FAB572-1B09-4C74-B570-4C0248898F97}" srcOrd="1" destOrd="0" presId="urn:microsoft.com/office/officeart/2005/8/layout/hierarchy4"/>
    <dgm:cxn modelId="{D0EC2691-D9A5-4D09-B141-08D5AB723AEF}" type="presParOf" srcId="{EF3F9E62-FB61-468F-97E4-C464CA34331D}" destId="{88D009DF-53FF-48E0-A8EB-27A0C10463E7}" srcOrd="1" destOrd="0" presId="urn:microsoft.com/office/officeart/2005/8/layout/hierarchy4"/>
    <dgm:cxn modelId="{27A58284-B9E7-44AE-A6A4-A06B883BA679}" type="presParOf" srcId="{EF3F9E62-FB61-468F-97E4-C464CA34331D}" destId="{92A77B51-3943-4EBE-8F90-2AC4578B7F01}" srcOrd="2" destOrd="0" presId="urn:microsoft.com/office/officeart/2005/8/layout/hierarchy4"/>
    <dgm:cxn modelId="{D76AAB84-2DED-4AE2-A288-39A66F334C85}" type="presParOf" srcId="{92A77B51-3943-4EBE-8F90-2AC4578B7F01}" destId="{DCD7112B-EA6A-4E90-BAA2-6832DE020AB6}" srcOrd="0" destOrd="0" presId="urn:microsoft.com/office/officeart/2005/8/layout/hierarchy4"/>
    <dgm:cxn modelId="{D5BAF9F6-AA10-4A11-9E8E-3319BAFCD9A4}" type="presParOf" srcId="{92A77B51-3943-4EBE-8F90-2AC4578B7F01}" destId="{27AFE005-F0D7-4D83-B92F-9202FBEC38CE}" srcOrd="1" destOrd="0" presId="urn:microsoft.com/office/officeart/2005/8/layout/hierarchy4"/>
    <dgm:cxn modelId="{B431388A-BB51-4B57-83D3-1717D0821043}" type="presParOf" srcId="{EF3F9E62-FB61-468F-97E4-C464CA34331D}" destId="{E993EBF0-6E2A-4A07-AD27-389AD36ECC9F}" srcOrd="3" destOrd="0" presId="urn:microsoft.com/office/officeart/2005/8/layout/hierarchy4"/>
    <dgm:cxn modelId="{F53F1A79-E0E7-4A63-986C-5E408716BA9D}" type="presParOf" srcId="{EF3F9E62-FB61-468F-97E4-C464CA34331D}" destId="{87CC5D39-0AA7-4016-83F6-62E3E3530D36}" srcOrd="4" destOrd="0" presId="urn:microsoft.com/office/officeart/2005/8/layout/hierarchy4"/>
    <dgm:cxn modelId="{C828345B-DA17-4B43-90E8-434E4EC398BE}" type="presParOf" srcId="{87CC5D39-0AA7-4016-83F6-62E3E3530D36}" destId="{E0127292-1011-45FC-A7DC-06FE735E972F}" srcOrd="0" destOrd="0" presId="urn:microsoft.com/office/officeart/2005/8/layout/hierarchy4"/>
    <dgm:cxn modelId="{DC2B8945-55C5-40C1-BD98-249F8B4FBCAE}" type="presParOf" srcId="{87CC5D39-0AA7-4016-83F6-62E3E3530D36}" destId="{1907482C-5473-48EC-B0BF-0872C84F995B}" srcOrd="1" destOrd="0" presId="urn:microsoft.com/office/officeart/2005/8/layout/hierarchy4"/>
    <dgm:cxn modelId="{FAC49027-C5E1-4C41-B998-779AD6603B2F}" type="presParOf" srcId="{EF3F9E62-FB61-468F-97E4-C464CA34331D}" destId="{373EF550-9656-440F-BE54-FCBCD859ADB7}" srcOrd="5" destOrd="0" presId="urn:microsoft.com/office/officeart/2005/8/layout/hierarchy4"/>
    <dgm:cxn modelId="{6882E7FE-1464-47F9-8C97-91EBBCAE3161}" type="presParOf" srcId="{EF3F9E62-FB61-468F-97E4-C464CA34331D}" destId="{2F768C7D-314E-4353-A32C-ABB659F9F799}" srcOrd="6" destOrd="0" presId="urn:microsoft.com/office/officeart/2005/8/layout/hierarchy4"/>
    <dgm:cxn modelId="{47AD10E0-FD71-4E27-8817-9A415AEB5D2B}" type="presParOf" srcId="{2F768C7D-314E-4353-A32C-ABB659F9F799}" destId="{DB23626D-828E-418F-90F5-BDB1E3140CC5}" srcOrd="0" destOrd="0" presId="urn:microsoft.com/office/officeart/2005/8/layout/hierarchy4"/>
    <dgm:cxn modelId="{B2C48C3C-B9B3-4416-B9E8-45B0CD0C07A9}" type="presParOf" srcId="{2F768C7D-314E-4353-A32C-ABB659F9F799}" destId="{2F818CA1-E50B-4331-AB1B-0B36C48E9A67}" srcOrd="1" destOrd="0" presId="urn:microsoft.com/office/officeart/2005/8/layout/hierarchy4"/>
    <dgm:cxn modelId="{ED2B8628-AA83-47A4-9EE1-CBF53A9C76A9}" type="presParOf" srcId="{C586A9A3-560F-4239-A4AB-99EFE04D144D}" destId="{2874E68B-E903-4837-AF54-8C51F4564EE5}" srcOrd="7" destOrd="0" presId="urn:microsoft.com/office/officeart/2005/8/layout/hierarchy4"/>
    <dgm:cxn modelId="{6CBE7745-1412-4AA1-A319-55595A1824E1}" type="presParOf" srcId="{C586A9A3-560F-4239-A4AB-99EFE04D144D}" destId="{21924BCE-4F59-47FC-BF37-8BBB2C9CC951}" srcOrd="8" destOrd="0" presId="urn:microsoft.com/office/officeart/2005/8/layout/hierarchy4"/>
    <dgm:cxn modelId="{D50B94D8-EB07-486F-9B65-77F44097FBEE}" type="presParOf" srcId="{21924BCE-4F59-47FC-BF37-8BBB2C9CC951}" destId="{6D55FFFD-3978-48DB-B92C-0355E68D813B}" srcOrd="0" destOrd="0" presId="urn:microsoft.com/office/officeart/2005/8/layout/hierarchy4"/>
    <dgm:cxn modelId="{4C3E3B3A-E52B-406E-B967-C9404470E856}" type="presParOf" srcId="{21924BCE-4F59-47FC-BF37-8BBB2C9CC951}" destId="{3F4AE167-251A-41BC-B7E2-844A51E22831}" srcOrd="1" destOrd="0" presId="urn:microsoft.com/office/officeart/2005/8/layout/hierarchy4"/>
    <dgm:cxn modelId="{F2190E57-811D-4CFB-8438-37343E5CF08A}" type="presParOf" srcId="{C586A9A3-560F-4239-A4AB-99EFE04D144D}" destId="{4EC96947-3509-46AF-9269-84041B369D17}" srcOrd="9" destOrd="0" presId="urn:microsoft.com/office/officeart/2005/8/layout/hierarchy4"/>
    <dgm:cxn modelId="{64774DF1-9FB5-4CCB-8B3C-BAE22268014F}" type="presParOf" srcId="{C586A9A3-560F-4239-A4AB-99EFE04D144D}" destId="{A71017B1-3EBC-48F3-BA70-4D3653A81107}" srcOrd="10" destOrd="0" presId="urn:microsoft.com/office/officeart/2005/8/layout/hierarchy4"/>
    <dgm:cxn modelId="{957BFC44-555B-4466-B811-6B925D3C31AF}" type="presParOf" srcId="{A71017B1-3EBC-48F3-BA70-4D3653A81107}" destId="{7D33C073-227C-434B-A87A-F095570A37A3}" srcOrd="0" destOrd="0" presId="urn:microsoft.com/office/officeart/2005/8/layout/hierarchy4"/>
    <dgm:cxn modelId="{E95FCE9C-81A4-457D-A9DC-E8968F42EE8F}" type="presParOf" srcId="{A71017B1-3EBC-48F3-BA70-4D3653A81107}" destId="{46D5247A-F0F0-4BCF-9CED-47DEF7018926}" srcOrd="1" destOrd="0" presId="urn:microsoft.com/office/officeart/2005/8/layout/hierarchy4"/>
    <dgm:cxn modelId="{990A8C4D-7351-4397-8109-58818BD63098}" type="presParOf" srcId="{C586A9A3-560F-4239-A4AB-99EFE04D144D}" destId="{F034D51A-37F1-4851-A521-7150B8AF4C7F}" srcOrd="11" destOrd="0" presId="urn:microsoft.com/office/officeart/2005/8/layout/hierarchy4"/>
    <dgm:cxn modelId="{E6426A18-B7BA-4544-ADE5-73E1BC4415F0}" type="presParOf" srcId="{C586A9A3-560F-4239-A4AB-99EFE04D144D}" destId="{46EC2F1C-566A-4116-B28A-21DF4708618F}" srcOrd="12" destOrd="0" presId="urn:microsoft.com/office/officeart/2005/8/layout/hierarchy4"/>
    <dgm:cxn modelId="{76B22CD2-7AAF-4261-95AC-62FE12C26174}" type="presParOf" srcId="{46EC2F1C-566A-4116-B28A-21DF4708618F}" destId="{4D9B132F-1213-4E63-88FA-E21F61B7BEAF}" srcOrd="0" destOrd="0" presId="urn:microsoft.com/office/officeart/2005/8/layout/hierarchy4"/>
    <dgm:cxn modelId="{338CF4F3-A9BA-4458-8878-84D603D78BB4}" type="presParOf" srcId="{46EC2F1C-566A-4116-B28A-21DF4708618F}" destId="{88388E67-9452-4A7D-9D5D-2223F125975B}" srcOrd="1" destOrd="0" presId="urn:microsoft.com/office/officeart/2005/8/layout/hierarchy4"/>
    <dgm:cxn modelId="{9BDDCA25-8D6A-4DA0-B767-0D2DEC86ACC7}" type="presParOf" srcId="{C586A9A3-560F-4239-A4AB-99EFE04D144D}" destId="{138ACA01-80D6-4D3E-B80E-D13C0EE221C1}" srcOrd="13" destOrd="0" presId="urn:microsoft.com/office/officeart/2005/8/layout/hierarchy4"/>
    <dgm:cxn modelId="{629E2599-2BC2-4EEF-B8E5-2B388AAD7FA2}" type="presParOf" srcId="{C586A9A3-560F-4239-A4AB-99EFE04D144D}" destId="{D09AF9A2-10CE-4966-8297-0ECB702AB1FB}" srcOrd="14" destOrd="0" presId="urn:microsoft.com/office/officeart/2005/8/layout/hierarchy4"/>
    <dgm:cxn modelId="{E8DEF71A-D3EB-4EED-A042-423EF9F84583}" type="presParOf" srcId="{D09AF9A2-10CE-4966-8297-0ECB702AB1FB}" destId="{E2459A69-ECCE-409D-8168-957D68DC1426}" srcOrd="0" destOrd="0" presId="urn:microsoft.com/office/officeart/2005/8/layout/hierarchy4"/>
    <dgm:cxn modelId="{6E256165-AA55-4709-9F73-43DDF6B79C5A}" type="presParOf" srcId="{D09AF9A2-10CE-4966-8297-0ECB702AB1FB}" destId="{C8292197-8362-4FB1-8715-38824DAFA138}" srcOrd="1" destOrd="0" presId="urn:microsoft.com/office/officeart/2005/8/layout/hierarchy4"/>
    <dgm:cxn modelId="{BB86F19E-2AD1-480F-8FE7-33FA68A5B2CC}" type="presParOf" srcId="{C586A9A3-560F-4239-A4AB-99EFE04D144D}" destId="{1A11907B-7006-4222-8260-C38720FD0F8C}" srcOrd="15" destOrd="0" presId="urn:microsoft.com/office/officeart/2005/8/layout/hierarchy4"/>
    <dgm:cxn modelId="{7876D688-323E-4F35-A542-7F45E9D00E29}" type="presParOf" srcId="{C586A9A3-560F-4239-A4AB-99EFE04D144D}" destId="{58D3AA6F-6597-4958-B37E-EE0B55C0962B}" srcOrd="16" destOrd="0" presId="urn:microsoft.com/office/officeart/2005/8/layout/hierarchy4"/>
    <dgm:cxn modelId="{FF0CCF9D-B428-4122-BBE9-89B958A26515}" type="presParOf" srcId="{58D3AA6F-6597-4958-B37E-EE0B55C0962B}" destId="{452397E4-EECD-40B5-A4FA-81711EE43EB7}" srcOrd="0" destOrd="0" presId="urn:microsoft.com/office/officeart/2005/8/layout/hierarchy4"/>
    <dgm:cxn modelId="{2277062D-BBA4-497B-B4C8-21CCD262101E}" type="presParOf" srcId="{58D3AA6F-6597-4958-B37E-EE0B55C0962B}" destId="{81E7B801-96A8-4CC0-AA0B-D13C9C08DA32}" srcOrd="1" destOrd="0" presId="urn:microsoft.com/office/officeart/2005/8/layout/hierarchy4"/>
    <dgm:cxn modelId="{24321294-BD78-4395-99F3-83D4EBF508DA}" type="presParOf" srcId="{C586A9A3-560F-4239-A4AB-99EFE04D144D}" destId="{C60B14B2-FDA0-46FE-9875-0BAD6B4C0C73}" srcOrd="17" destOrd="0" presId="urn:microsoft.com/office/officeart/2005/8/layout/hierarchy4"/>
    <dgm:cxn modelId="{DD13EB61-347A-4433-AAF2-2714843F6005}" type="presParOf" srcId="{C586A9A3-560F-4239-A4AB-99EFE04D144D}" destId="{10BD796F-DF63-40FD-82CB-AD63B25C542D}" srcOrd="18" destOrd="0" presId="urn:microsoft.com/office/officeart/2005/8/layout/hierarchy4"/>
    <dgm:cxn modelId="{8573D4DB-CE26-460C-846D-22C79501A48F}" type="presParOf" srcId="{10BD796F-DF63-40FD-82CB-AD63B25C542D}" destId="{A660684D-59E6-4457-A0F6-93EB502AF5C3}" srcOrd="0" destOrd="0" presId="urn:microsoft.com/office/officeart/2005/8/layout/hierarchy4"/>
    <dgm:cxn modelId="{6BC65D3C-A8C7-4810-A46F-7252BB3EE013}" type="presParOf" srcId="{10BD796F-DF63-40FD-82CB-AD63B25C542D}" destId="{4A13307E-FFD0-4E1E-81AC-3F2D64BDC87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6AA9FFB-E2DA-44FC-9712-D5A870AB3E48}" type="doc">
      <dgm:prSet loTypeId="urn:microsoft.com/office/officeart/2005/8/layout/hierarchy4" loCatId="list" qsTypeId="urn:microsoft.com/office/officeart/2005/8/quickstyle/simple1" qsCatId="simple" csTypeId="urn:microsoft.com/office/officeart/2005/8/colors/colorful1#21" csCatId="colorful" phldr="1"/>
      <dgm:spPr/>
      <dgm:t>
        <a:bodyPr/>
        <a:lstStyle/>
        <a:p>
          <a:endParaRPr lang="en-US"/>
        </a:p>
      </dgm:t>
    </dgm:pt>
    <dgm:pt modelId="{8791B046-3FEC-42BF-9D22-ADA016924B0E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قابلیت های مدل سازی</a:t>
          </a:r>
          <a:endParaRPr lang="en-US" sz="1600" dirty="0">
            <a:cs typeface="B Titr" pitchFamily="2" charset="-78"/>
          </a:endParaRPr>
        </a:p>
      </dgm:t>
    </dgm:pt>
    <dgm:pt modelId="{046F1C73-2A0C-42C3-8EAF-E262D1051E92}" type="parTrans" cxnId="{C3CA043E-DE5B-4E0B-8234-BA1DBE1092E2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2B4A3850-2DA6-4A36-B4F4-48F461FEDAFD}" type="sibTrans" cxnId="{C3CA043E-DE5B-4E0B-8234-BA1DBE1092E2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CA670692-1260-43D0-A6D4-A40A31FE5ABE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فناوری و سکو</a:t>
          </a:r>
          <a:endParaRPr lang="en-US" sz="1600" dirty="0">
            <a:cs typeface="B Titr" pitchFamily="2" charset="-78"/>
          </a:endParaRPr>
        </a:p>
      </dgm:t>
    </dgm:pt>
    <dgm:pt modelId="{7C6471DE-BC7E-4CD0-8766-B8D63FDBE765}" type="parTrans" cxnId="{83C62FE1-D2B8-4550-AF68-C2775160401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577D370B-2D2D-46E1-A579-14BB4AC5C936}" type="sibTrans" cxnId="{83C62FE1-D2B8-4550-AF68-C2775160401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FF639E41-4172-4BA3-BF8B-37B22486CAB0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تخصیص کار و مجوز دهی</a:t>
          </a:r>
          <a:endParaRPr lang="en-US" sz="1600" dirty="0">
            <a:cs typeface="B Titr" pitchFamily="2" charset="-78"/>
          </a:endParaRPr>
        </a:p>
      </dgm:t>
    </dgm:pt>
    <dgm:pt modelId="{A362A857-4347-4596-8DF7-2CA91889ECE2}" type="parTrans" cxnId="{D177A21F-C0D2-4143-AF39-C5C6F21DBB6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CB86DEB6-A6F0-4896-925E-0CEA55952195}" type="sibTrans" cxnId="{D177A21F-C0D2-4143-AF39-C5C6F21DBB6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44E15389-5D52-4BC1-8AE9-EB5DB2F53330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دیده بانی و بهینه سازی فرآیندها</a:t>
          </a:r>
          <a:endParaRPr lang="en-US" sz="1600" dirty="0">
            <a:cs typeface="B Titr" pitchFamily="2" charset="-78"/>
          </a:endParaRPr>
        </a:p>
      </dgm:t>
    </dgm:pt>
    <dgm:pt modelId="{187779B5-3B7D-49F2-9C22-7B1669A1892C}" type="parTrans" cxnId="{5E7136B8-F5C9-448F-87F2-BA2568D6BF5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B9A973E9-87BF-4BEE-8338-E26A645D261D}" type="sibTrans" cxnId="{5E7136B8-F5C9-448F-87F2-BA2568D6BF5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D21606D2-3D10-4D03-8D58-B1C58CF9D898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تعامل پذیری</a:t>
          </a:r>
          <a:endParaRPr lang="en-US" sz="1600" dirty="0">
            <a:cs typeface="B Titr" pitchFamily="2" charset="-78"/>
          </a:endParaRPr>
        </a:p>
      </dgm:t>
    </dgm:pt>
    <dgm:pt modelId="{B37D0A72-19DB-4AB0-99E4-5288286188DB}" type="parTrans" cxnId="{326AFB56-F39B-429B-BBCB-DF585ED999CE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F5F61AEB-D904-4D75-A19C-8DAAE322D9EC}" type="sibTrans" cxnId="{326AFB56-F39B-429B-BBCB-DF585ED999CE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1018A54F-D4A7-4CD3-A583-D26D9E1CF52E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موتور قوانین تجاری</a:t>
          </a:r>
          <a:endParaRPr lang="en-US" sz="1600" dirty="0">
            <a:cs typeface="B Titr" pitchFamily="2" charset="-78"/>
          </a:endParaRPr>
        </a:p>
      </dgm:t>
    </dgm:pt>
    <dgm:pt modelId="{A649893D-8C3B-47C3-A293-EDDE7CD81513}" type="parTrans" cxnId="{5BFAA7F2-C79D-496A-8FB5-2B30BA1101CB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597CC11E-A74B-4F69-80C7-2EF4F85D6E27}" type="sibTrans" cxnId="{5BFAA7F2-C79D-496A-8FB5-2B30BA1101CB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73DF0807-2B9D-4AA8-A37B-05E9B7EEB711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فروشنده</a:t>
          </a:r>
          <a:endParaRPr lang="en-US" sz="1600" dirty="0">
            <a:cs typeface="B Titr" pitchFamily="2" charset="-78"/>
          </a:endParaRPr>
        </a:p>
      </dgm:t>
    </dgm:pt>
    <dgm:pt modelId="{7B80CF37-C4F5-49C1-8225-B950AAB7D4C3}" type="parTrans" cxnId="{BA6FF5E2-CA27-4A8C-9671-38AFB0334D65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4FA48625-BDED-4CD8-B058-F673FF2ACE81}" type="sibTrans" cxnId="{BA6FF5E2-CA27-4A8C-9671-38AFB0334D65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4A4079C1-CEB3-4C53-BE32-307095C75642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موتور فرآیندی</a:t>
          </a:r>
          <a:endParaRPr lang="en-US" sz="1600" dirty="0">
            <a:cs typeface="B Titr" pitchFamily="2" charset="-78"/>
          </a:endParaRPr>
        </a:p>
      </dgm:t>
    </dgm:pt>
    <dgm:pt modelId="{140E4655-07B6-409D-95D3-C2E8C3B60E86}" type="parTrans" cxnId="{A61A00AC-B9D0-4663-B5B9-D8B04BEDD3D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E6D478D9-435D-4AD1-90CF-4E8F1EBF6CEC}" type="sibTrans" cxnId="{A61A00AC-B9D0-4663-B5B9-D8B04BEDD3D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0F46DA97-B9DA-401F-B563-D1065862EFE5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هزینه</a:t>
          </a:r>
          <a:endParaRPr lang="en-US" sz="1600" dirty="0">
            <a:cs typeface="B Titr" pitchFamily="2" charset="-78"/>
          </a:endParaRPr>
        </a:p>
      </dgm:t>
    </dgm:pt>
    <dgm:pt modelId="{BB8154CE-D0EA-4FC0-A32F-6637073F92DD}" type="parTrans" cxnId="{5D7E23BB-B5AA-42EC-9CB5-EE2CB5E54621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2A7199A8-8989-4AA0-A4E0-8ED5894C2CB1}" type="sibTrans" cxnId="{5D7E23BB-B5AA-42EC-9CB5-EE2CB5E54621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D4098576-DFD2-4112-936C-E4DFC9FB3721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سهولت استفاده</a:t>
          </a:r>
          <a:endParaRPr lang="en-US" sz="1600" dirty="0">
            <a:cs typeface="B Titr" pitchFamily="2" charset="-78"/>
          </a:endParaRPr>
        </a:p>
      </dgm:t>
    </dgm:pt>
    <dgm:pt modelId="{6EA35A9E-665F-443B-AFD4-E2AECAA31A12}" type="parTrans" cxnId="{ACC2FF0D-C861-4413-A9F6-EEA78A2FDE9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832875B2-681B-4BEE-A947-8E747552652C}" type="sibTrans" cxnId="{ACC2FF0D-C861-4413-A9F6-EEA78A2FDE9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000EDD54-96D2-4D20-BF85-D4A514BF12C7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Zar" pitchFamily="2" charset="-78"/>
            </a:rPr>
            <a:t>اعتبار و سابقه فروشنده</a:t>
          </a:r>
          <a:endParaRPr lang="en-US" sz="1600" b="1" dirty="0" smtClean="0">
            <a:cs typeface="B Zar" pitchFamily="2" charset="-78"/>
          </a:endParaRPr>
        </a:p>
      </dgm:t>
    </dgm:pt>
    <dgm:pt modelId="{2D136E2F-6711-475F-A79E-E99484B4967E}" type="parTrans" cxnId="{3DBDB04B-4856-4116-907F-CFD4C245806F}">
      <dgm:prSet/>
      <dgm:spPr/>
    </dgm:pt>
    <dgm:pt modelId="{87B4F0BD-5C93-4F78-81EB-3BEEFC3066FD}" type="sibTrans" cxnId="{3DBDB04B-4856-4116-907F-CFD4C245806F}">
      <dgm:prSet/>
      <dgm:spPr/>
    </dgm:pt>
    <dgm:pt modelId="{B3A21F23-59A7-4C18-9615-918558AB7C30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Zar" pitchFamily="2" charset="-78"/>
            </a:rPr>
            <a:t>پشتیبانی و آموزش</a:t>
          </a:r>
          <a:endParaRPr lang="en-US" sz="1600" b="1" dirty="0" smtClean="0">
            <a:cs typeface="B Zar" pitchFamily="2" charset="-78"/>
          </a:endParaRPr>
        </a:p>
      </dgm:t>
    </dgm:pt>
    <dgm:pt modelId="{5DA7AB7D-DF82-4983-A82C-8190256DC815}" type="parTrans" cxnId="{EB4ED026-7D8D-4551-92F7-45F17177AE31}">
      <dgm:prSet/>
      <dgm:spPr/>
      <dgm:t>
        <a:bodyPr/>
        <a:lstStyle/>
        <a:p>
          <a:endParaRPr lang="en-US"/>
        </a:p>
      </dgm:t>
    </dgm:pt>
    <dgm:pt modelId="{1CCF7079-1AC3-4CB0-AA89-DE337C811B65}" type="sibTrans" cxnId="{EB4ED026-7D8D-4551-92F7-45F17177AE31}">
      <dgm:prSet/>
      <dgm:spPr/>
      <dgm:t>
        <a:bodyPr/>
        <a:lstStyle/>
        <a:p>
          <a:endParaRPr lang="en-US"/>
        </a:p>
      </dgm:t>
    </dgm:pt>
    <dgm:pt modelId="{F0F8905B-9CBD-463C-A6B7-E406D2F8BC74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Zar" pitchFamily="2" charset="-78"/>
            </a:rPr>
            <a:t>عدم تحریم</a:t>
          </a:r>
          <a:endParaRPr lang="en-US" sz="1600" b="1" dirty="0" smtClean="0">
            <a:cs typeface="B Zar" pitchFamily="2" charset="-78"/>
          </a:endParaRPr>
        </a:p>
      </dgm:t>
    </dgm:pt>
    <dgm:pt modelId="{6AF967AB-797D-4DA3-B667-9040C1185DFB}" type="parTrans" cxnId="{61A72659-E1A0-4A52-80DA-A3463E772592}">
      <dgm:prSet/>
      <dgm:spPr/>
      <dgm:t>
        <a:bodyPr/>
        <a:lstStyle/>
        <a:p>
          <a:endParaRPr lang="en-US"/>
        </a:p>
      </dgm:t>
    </dgm:pt>
    <dgm:pt modelId="{2357FFE1-D911-45BC-9624-9BB1A97FF2DC}" type="sibTrans" cxnId="{61A72659-E1A0-4A52-80DA-A3463E772592}">
      <dgm:prSet/>
      <dgm:spPr/>
      <dgm:t>
        <a:bodyPr/>
        <a:lstStyle/>
        <a:p>
          <a:endParaRPr lang="en-US"/>
        </a:p>
      </dgm:t>
    </dgm:pt>
    <dgm:pt modelId="{95299C81-04E0-4680-B147-CD2C45EF7DF4}">
      <dgm:prSet custT="1"/>
      <dgm:spPr/>
      <dgm:t>
        <a:bodyPr vert="vert270"/>
        <a:lstStyle/>
        <a:p>
          <a:r>
            <a:rPr lang="fa-IR" sz="1600" b="1" dirty="0" smtClean="0">
              <a:cs typeface="B Zar" pitchFamily="2" charset="-78"/>
            </a:rPr>
            <a:t>نسخه های جدید</a:t>
          </a:r>
          <a:endParaRPr lang="en-US" sz="1600" b="1" dirty="0" smtClean="0">
            <a:cs typeface="B Zar" pitchFamily="2" charset="-78"/>
          </a:endParaRPr>
        </a:p>
      </dgm:t>
    </dgm:pt>
    <dgm:pt modelId="{252F43F6-E373-40E4-9D71-7EA6841367E3}" type="parTrans" cxnId="{7EA32B7C-7A49-48CF-A131-669FD8C2EA31}">
      <dgm:prSet/>
      <dgm:spPr/>
      <dgm:t>
        <a:bodyPr/>
        <a:lstStyle/>
        <a:p>
          <a:endParaRPr lang="en-US"/>
        </a:p>
      </dgm:t>
    </dgm:pt>
    <dgm:pt modelId="{7A90692C-371E-48C2-99D4-69C1BBE7E2EE}" type="sibTrans" cxnId="{7EA32B7C-7A49-48CF-A131-669FD8C2EA31}">
      <dgm:prSet/>
      <dgm:spPr/>
      <dgm:t>
        <a:bodyPr/>
        <a:lstStyle/>
        <a:p>
          <a:endParaRPr lang="en-US"/>
        </a:p>
      </dgm:t>
    </dgm:pt>
    <dgm:pt modelId="{C586A9A3-560F-4239-A4AB-99EFE04D144D}" type="pres">
      <dgm:prSet presAssocID="{76AA9FFB-E2DA-44FC-9712-D5A870AB3E4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13647BA-B12E-4A9D-804F-D4D2F0FFE737}" type="pres">
      <dgm:prSet presAssocID="{D4098576-DFD2-4112-936C-E4DFC9FB3721}" presName="vertOne" presStyleCnt="0"/>
      <dgm:spPr/>
    </dgm:pt>
    <dgm:pt modelId="{925E3DE4-3B2A-489C-A9CB-2046884D4E86}" type="pres">
      <dgm:prSet presAssocID="{D4098576-DFD2-4112-936C-E4DFC9FB3721}" presName="txOne" presStyleLbl="node0" presStyleIdx="0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C7957F-6CF4-4176-80D3-5C1FFF2AA1F1}" type="pres">
      <dgm:prSet presAssocID="{D4098576-DFD2-4112-936C-E4DFC9FB3721}" presName="horzOne" presStyleCnt="0"/>
      <dgm:spPr/>
    </dgm:pt>
    <dgm:pt modelId="{98FC0277-67B6-425C-96F8-F3B5C83999E6}" type="pres">
      <dgm:prSet presAssocID="{832875B2-681B-4BEE-A947-8E747552652C}" presName="sibSpaceOne" presStyleCnt="0"/>
      <dgm:spPr/>
    </dgm:pt>
    <dgm:pt modelId="{A0864CB7-AA08-491F-A209-B7CEF012F4DA}" type="pres">
      <dgm:prSet presAssocID="{0F46DA97-B9DA-401F-B563-D1065862EFE5}" presName="vertOne" presStyleCnt="0"/>
      <dgm:spPr/>
    </dgm:pt>
    <dgm:pt modelId="{AF2D660C-FD64-400D-8A2A-9FF190D1407E}" type="pres">
      <dgm:prSet presAssocID="{0F46DA97-B9DA-401F-B563-D1065862EFE5}" presName="txOne" presStyleLbl="node0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BB97BE-7F1B-432F-B57A-889B343BC8C1}" type="pres">
      <dgm:prSet presAssocID="{0F46DA97-B9DA-401F-B563-D1065862EFE5}" presName="horzOne" presStyleCnt="0"/>
      <dgm:spPr/>
    </dgm:pt>
    <dgm:pt modelId="{25FE660D-4B90-4E3B-B2AD-394B4689EA18}" type="pres">
      <dgm:prSet presAssocID="{2A7199A8-8989-4AA0-A4E0-8ED5894C2CB1}" presName="sibSpaceOne" presStyleCnt="0"/>
      <dgm:spPr/>
    </dgm:pt>
    <dgm:pt modelId="{DCB74FCE-5806-4205-8574-BB76EDD49111}" type="pres">
      <dgm:prSet presAssocID="{73DF0807-2B9D-4AA8-A37B-05E9B7EEB711}" presName="vertOne" presStyleCnt="0"/>
      <dgm:spPr/>
    </dgm:pt>
    <dgm:pt modelId="{9C4DC77F-6080-4F7E-9B97-BFB6CE79D64F}" type="pres">
      <dgm:prSet presAssocID="{73DF0807-2B9D-4AA8-A37B-05E9B7EEB711}" presName="txOne" presStyleLbl="node0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57931E-C8C6-4864-9E99-C6461415B6C3}" type="pres">
      <dgm:prSet presAssocID="{73DF0807-2B9D-4AA8-A37B-05E9B7EEB711}" presName="parTransOne" presStyleCnt="0"/>
      <dgm:spPr/>
    </dgm:pt>
    <dgm:pt modelId="{BCAFDBED-8564-4E68-A197-C7C43E365647}" type="pres">
      <dgm:prSet presAssocID="{73DF0807-2B9D-4AA8-A37B-05E9B7EEB711}" presName="horzOne" presStyleCnt="0"/>
      <dgm:spPr/>
    </dgm:pt>
    <dgm:pt modelId="{A5537F3F-100C-4933-BF24-B80390A69EAA}" type="pres">
      <dgm:prSet presAssocID="{000EDD54-96D2-4D20-BF85-D4A514BF12C7}" presName="vertTwo" presStyleCnt="0"/>
      <dgm:spPr/>
    </dgm:pt>
    <dgm:pt modelId="{C4D3D484-6859-4CEF-B330-6519BE7C9901}" type="pres">
      <dgm:prSet presAssocID="{000EDD54-96D2-4D20-BF85-D4A514BF12C7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8A7E77-24B5-483E-9361-9EEDD7708E5C}" type="pres">
      <dgm:prSet presAssocID="{000EDD54-96D2-4D20-BF85-D4A514BF12C7}" presName="horzTwo" presStyleCnt="0"/>
      <dgm:spPr/>
    </dgm:pt>
    <dgm:pt modelId="{D062240A-AF89-47F5-96AA-23F3DD79733B}" type="pres">
      <dgm:prSet presAssocID="{87B4F0BD-5C93-4F78-81EB-3BEEFC3066FD}" presName="sibSpaceTwo" presStyleCnt="0"/>
      <dgm:spPr/>
    </dgm:pt>
    <dgm:pt modelId="{940E14FE-E1E8-4711-877F-55AD2B97ED27}" type="pres">
      <dgm:prSet presAssocID="{B3A21F23-59A7-4C18-9615-918558AB7C30}" presName="vertTwo" presStyleCnt="0"/>
      <dgm:spPr/>
    </dgm:pt>
    <dgm:pt modelId="{B2DB5D3D-0897-4E25-947C-CF1135DA768E}" type="pres">
      <dgm:prSet presAssocID="{B3A21F23-59A7-4C18-9615-918558AB7C30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F00A4C-3555-4367-96AD-8D726A472995}" type="pres">
      <dgm:prSet presAssocID="{B3A21F23-59A7-4C18-9615-918558AB7C30}" presName="horzTwo" presStyleCnt="0"/>
      <dgm:spPr/>
    </dgm:pt>
    <dgm:pt modelId="{E916A5A7-A347-4832-B4BD-20D9CAA38BF3}" type="pres">
      <dgm:prSet presAssocID="{1CCF7079-1AC3-4CB0-AA89-DE337C811B65}" presName="sibSpaceTwo" presStyleCnt="0"/>
      <dgm:spPr/>
    </dgm:pt>
    <dgm:pt modelId="{C7152FD6-D97A-402F-95DC-F54765E5D949}" type="pres">
      <dgm:prSet presAssocID="{F0F8905B-9CBD-463C-A6B7-E406D2F8BC74}" presName="vertTwo" presStyleCnt="0"/>
      <dgm:spPr/>
    </dgm:pt>
    <dgm:pt modelId="{270D6FC3-DFDD-4C49-8773-FE2A5EB43AAA}" type="pres">
      <dgm:prSet presAssocID="{F0F8905B-9CBD-463C-A6B7-E406D2F8BC74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FD7295-795F-4E7F-8C81-7BF4C88223D5}" type="pres">
      <dgm:prSet presAssocID="{F0F8905B-9CBD-463C-A6B7-E406D2F8BC74}" presName="horzTwo" presStyleCnt="0"/>
      <dgm:spPr/>
    </dgm:pt>
    <dgm:pt modelId="{D25AD81E-2656-4329-82AA-1C2B7C046FB6}" type="pres">
      <dgm:prSet presAssocID="{2357FFE1-D911-45BC-9624-9BB1A97FF2DC}" presName="sibSpaceTwo" presStyleCnt="0"/>
      <dgm:spPr/>
    </dgm:pt>
    <dgm:pt modelId="{45A973F9-DA1F-43FD-AECD-801ED2B9C62E}" type="pres">
      <dgm:prSet presAssocID="{95299C81-04E0-4680-B147-CD2C45EF7DF4}" presName="vertTwo" presStyleCnt="0"/>
      <dgm:spPr/>
    </dgm:pt>
    <dgm:pt modelId="{6479285D-C03A-4D69-87E6-515731E2F58C}" type="pres">
      <dgm:prSet presAssocID="{95299C81-04E0-4680-B147-CD2C45EF7DF4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D6ADCB-6655-4BCB-961A-5340E4E024B8}" type="pres">
      <dgm:prSet presAssocID="{95299C81-04E0-4680-B147-CD2C45EF7DF4}" presName="horzTwo" presStyleCnt="0"/>
      <dgm:spPr/>
    </dgm:pt>
    <dgm:pt modelId="{6EC950AC-EBF9-4C6C-9564-F9A2A822997D}" type="pres">
      <dgm:prSet presAssocID="{4FA48625-BDED-4CD8-B058-F673FF2ACE81}" presName="sibSpaceOne" presStyleCnt="0"/>
      <dgm:spPr/>
    </dgm:pt>
    <dgm:pt modelId="{37D0FBA5-AE9A-4DD1-BB93-5FF4DD58A8A7}" type="pres">
      <dgm:prSet presAssocID="{4A4079C1-CEB3-4C53-BE32-307095C75642}" presName="vertOne" presStyleCnt="0"/>
      <dgm:spPr/>
    </dgm:pt>
    <dgm:pt modelId="{7BC25936-EECB-420B-A980-4A64526A22CC}" type="pres">
      <dgm:prSet presAssocID="{4A4079C1-CEB3-4C53-BE32-307095C75642}" presName="txOne" presStyleLbl="node0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3F9E62-FB61-468F-97E4-C464CA34331D}" type="pres">
      <dgm:prSet presAssocID="{4A4079C1-CEB3-4C53-BE32-307095C75642}" presName="horzOne" presStyleCnt="0"/>
      <dgm:spPr/>
    </dgm:pt>
    <dgm:pt modelId="{2874E68B-E903-4837-AF54-8C51F4564EE5}" type="pres">
      <dgm:prSet presAssocID="{E6D478D9-435D-4AD1-90CF-4E8F1EBF6CEC}" presName="sibSpaceOne" presStyleCnt="0"/>
      <dgm:spPr/>
    </dgm:pt>
    <dgm:pt modelId="{21924BCE-4F59-47FC-BF37-8BBB2C9CC951}" type="pres">
      <dgm:prSet presAssocID="{D21606D2-3D10-4D03-8D58-B1C58CF9D898}" presName="vertOne" presStyleCnt="0"/>
      <dgm:spPr/>
    </dgm:pt>
    <dgm:pt modelId="{6D55FFFD-3978-48DB-B92C-0355E68D813B}" type="pres">
      <dgm:prSet presAssocID="{D21606D2-3D10-4D03-8D58-B1C58CF9D898}" presName="txOne" presStyleLbl="node0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4AE167-251A-41BC-B7E2-844A51E22831}" type="pres">
      <dgm:prSet presAssocID="{D21606D2-3D10-4D03-8D58-B1C58CF9D898}" presName="horzOne" presStyleCnt="0"/>
      <dgm:spPr/>
    </dgm:pt>
    <dgm:pt modelId="{4EC96947-3509-46AF-9269-84041B369D17}" type="pres">
      <dgm:prSet presAssocID="{F5F61AEB-D904-4D75-A19C-8DAAE322D9EC}" presName="sibSpaceOne" presStyleCnt="0"/>
      <dgm:spPr/>
    </dgm:pt>
    <dgm:pt modelId="{A71017B1-3EBC-48F3-BA70-4D3653A81107}" type="pres">
      <dgm:prSet presAssocID="{1018A54F-D4A7-4CD3-A583-D26D9E1CF52E}" presName="vertOne" presStyleCnt="0"/>
      <dgm:spPr/>
    </dgm:pt>
    <dgm:pt modelId="{7D33C073-227C-434B-A87A-F095570A37A3}" type="pres">
      <dgm:prSet presAssocID="{1018A54F-D4A7-4CD3-A583-D26D9E1CF52E}" presName="txOne" presStyleLbl="node0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D5247A-F0F0-4BCF-9CED-47DEF7018926}" type="pres">
      <dgm:prSet presAssocID="{1018A54F-D4A7-4CD3-A583-D26D9E1CF52E}" presName="horzOne" presStyleCnt="0"/>
      <dgm:spPr/>
    </dgm:pt>
    <dgm:pt modelId="{F034D51A-37F1-4851-A521-7150B8AF4C7F}" type="pres">
      <dgm:prSet presAssocID="{597CC11E-A74B-4F69-80C7-2EF4F85D6E27}" presName="sibSpaceOne" presStyleCnt="0"/>
      <dgm:spPr/>
    </dgm:pt>
    <dgm:pt modelId="{46EC2F1C-566A-4116-B28A-21DF4708618F}" type="pres">
      <dgm:prSet presAssocID="{44E15389-5D52-4BC1-8AE9-EB5DB2F53330}" presName="vertOne" presStyleCnt="0"/>
      <dgm:spPr/>
    </dgm:pt>
    <dgm:pt modelId="{4D9B132F-1213-4E63-88FA-E21F61B7BEAF}" type="pres">
      <dgm:prSet presAssocID="{44E15389-5D52-4BC1-8AE9-EB5DB2F53330}" presName="txOne" presStyleLbl="node0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388E67-9452-4A7D-9D5D-2223F125975B}" type="pres">
      <dgm:prSet presAssocID="{44E15389-5D52-4BC1-8AE9-EB5DB2F53330}" presName="horzOne" presStyleCnt="0"/>
      <dgm:spPr/>
    </dgm:pt>
    <dgm:pt modelId="{138ACA01-80D6-4D3E-B80E-D13C0EE221C1}" type="pres">
      <dgm:prSet presAssocID="{B9A973E9-87BF-4BEE-8338-E26A645D261D}" presName="sibSpaceOne" presStyleCnt="0"/>
      <dgm:spPr/>
    </dgm:pt>
    <dgm:pt modelId="{D09AF9A2-10CE-4966-8297-0ECB702AB1FB}" type="pres">
      <dgm:prSet presAssocID="{FF639E41-4172-4BA3-BF8B-37B22486CAB0}" presName="vertOne" presStyleCnt="0"/>
      <dgm:spPr/>
    </dgm:pt>
    <dgm:pt modelId="{E2459A69-ECCE-409D-8168-957D68DC1426}" type="pres">
      <dgm:prSet presAssocID="{FF639E41-4172-4BA3-BF8B-37B22486CAB0}" presName="txOne" presStyleLbl="node0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292197-8362-4FB1-8715-38824DAFA138}" type="pres">
      <dgm:prSet presAssocID="{FF639E41-4172-4BA3-BF8B-37B22486CAB0}" presName="horzOne" presStyleCnt="0"/>
      <dgm:spPr/>
    </dgm:pt>
    <dgm:pt modelId="{1A11907B-7006-4222-8260-C38720FD0F8C}" type="pres">
      <dgm:prSet presAssocID="{CB86DEB6-A6F0-4896-925E-0CEA55952195}" presName="sibSpaceOne" presStyleCnt="0"/>
      <dgm:spPr/>
    </dgm:pt>
    <dgm:pt modelId="{58D3AA6F-6597-4958-B37E-EE0B55C0962B}" type="pres">
      <dgm:prSet presAssocID="{8791B046-3FEC-42BF-9D22-ADA016924B0E}" presName="vertOne" presStyleCnt="0"/>
      <dgm:spPr/>
    </dgm:pt>
    <dgm:pt modelId="{452397E4-EECD-40B5-A4FA-81711EE43EB7}" type="pres">
      <dgm:prSet presAssocID="{8791B046-3FEC-42BF-9D22-ADA016924B0E}" presName="txOne" presStyleLbl="node0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E7B801-96A8-4CC0-AA0B-D13C9C08DA32}" type="pres">
      <dgm:prSet presAssocID="{8791B046-3FEC-42BF-9D22-ADA016924B0E}" presName="horzOne" presStyleCnt="0"/>
      <dgm:spPr/>
    </dgm:pt>
    <dgm:pt modelId="{C60B14B2-FDA0-46FE-9875-0BAD6B4C0C73}" type="pres">
      <dgm:prSet presAssocID="{2B4A3850-2DA6-4A36-B4F4-48F461FEDAFD}" presName="sibSpaceOne" presStyleCnt="0"/>
      <dgm:spPr/>
    </dgm:pt>
    <dgm:pt modelId="{10BD796F-DF63-40FD-82CB-AD63B25C542D}" type="pres">
      <dgm:prSet presAssocID="{CA670692-1260-43D0-A6D4-A40A31FE5ABE}" presName="vertOne" presStyleCnt="0"/>
      <dgm:spPr/>
    </dgm:pt>
    <dgm:pt modelId="{A660684D-59E6-4457-A0F6-93EB502AF5C3}" type="pres">
      <dgm:prSet presAssocID="{CA670692-1260-43D0-A6D4-A40A31FE5ABE}" presName="txOne" presStyleLbl="node0" presStyleIdx="9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13307E-FFD0-4E1E-81AC-3F2D64BDC87F}" type="pres">
      <dgm:prSet presAssocID="{CA670692-1260-43D0-A6D4-A40A31FE5ABE}" presName="horzOne" presStyleCnt="0"/>
      <dgm:spPr/>
    </dgm:pt>
  </dgm:ptLst>
  <dgm:cxnLst>
    <dgm:cxn modelId="{8294F1DC-D1BB-49C5-90B4-AE5AAC00F320}" type="presOf" srcId="{4A4079C1-CEB3-4C53-BE32-307095C75642}" destId="{7BC25936-EECB-420B-A980-4A64526A22CC}" srcOrd="0" destOrd="0" presId="urn:microsoft.com/office/officeart/2005/8/layout/hierarchy4"/>
    <dgm:cxn modelId="{7EA32B7C-7A49-48CF-A131-669FD8C2EA31}" srcId="{73DF0807-2B9D-4AA8-A37B-05E9B7EEB711}" destId="{95299C81-04E0-4680-B147-CD2C45EF7DF4}" srcOrd="3" destOrd="0" parTransId="{252F43F6-E373-40E4-9D71-7EA6841367E3}" sibTransId="{7A90692C-371E-48C2-99D4-69C1BBE7E2EE}"/>
    <dgm:cxn modelId="{6BC4F39A-C1AF-4B2C-AC41-C39099FAB34A}" type="presOf" srcId="{CA670692-1260-43D0-A6D4-A40A31FE5ABE}" destId="{A660684D-59E6-4457-A0F6-93EB502AF5C3}" srcOrd="0" destOrd="0" presId="urn:microsoft.com/office/officeart/2005/8/layout/hierarchy4"/>
    <dgm:cxn modelId="{B021A98F-0097-4319-B182-97E26215D652}" type="presOf" srcId="{8791B046-3FEC-42BF-9D22-ADA016924B0E}" destId="{452397E4-EECD-40B5-A4FA-81711EE43EB7}" srcOrd="0" destOrd="0" presId="urn:microsoft.com/office/officeart/2005/8/layout/hierarchy4"/>
    <dgm:cxn modelId="{F5369CC7-F2AA-41FB-87DF-15D6D6434E7E}" type="presOf" srcId="{76AA9FFB-E2DA-44FC-9712-D5A870AB3E48}" destId="{C586A9A3-560F-4239-A4AB-99EFE04D144D}" srcOrd="0" destOrd="0" presId="urn:microsoft.com/office/officeart/2005/8/layout/hierarchy4"/>
    <dgm:cxn modelId="{705258B5-B539-4740-AB0B-525133F3A9E3}" type="presOf" srcId="{F0F8905B-9CBD-463C-A6B7-E406D2F8BC74}" destId="{270D6FC3-DFDD-4C49-8773-FE2A5EB43AAA}" srcOrd="0" destOrd="0" presId="urn:microsoft.com/office/officeart/2005/8/layout/hierarchy4"/>
    <dgm:cxn modelId="{8B859634-24CC-415C-BD49-B5F22698BD47}" type="presOf" srcId="{1018A54F-D4A7-4CD3-A583-D26D9E1CF52E}" destId="{7D33C073-227C-434B-A87A-F095570A37A3}" srcOrd="0" destOrd="0" presId="urn:microsoft.com/office/officeart/2005/8/layout/hierarchy4"/>
    <dgm:cxn modelId="{D3C68CF2-7A17-4904-9745-D90E95B61506}" type="presOf" srcId="{B3A21F23-59A7-4C18-9615-918558AB7C30}" destId="{B2DB5D3D-0897-4E25-947C-CF1135DA768E}" srcOrd="0" destOrd="0" presId="urn:microsoft.com/office/officeart/2005/8/layout/hierarchy4"/>
    <dgm:cxn modelId="{ACC2FF0D-C861-4413-A9F6-EEA78A2FDE90}" srcId="{76AA9FFB-E2DA-44FC-9712-D5A870AB3E48}" destId="{D4098576-DFD2-4112-936C-E4DFC9FB3721}" srcOrd="0" destOrd="0" parTransId="{6EA35A9E-665F-443B-AFD4-E2AECAA31A12}" sibTransId="{832875B2-681B-4BEE-A947-8E747552652C}"/>
    <dgm:cxn modelId="{9F3DF1BD-3A96-4A71-ABD5-A71786B4DEF4}" type="presOf" srcId="{FF639E41-4172-4BA3-BF8B-37B22486CAB0}" destId="{E2459A69-ECCE-409D-8168-957D68DC1426}" srcOrd="0" destOrd="0" presId="urn:microsoft.com/office/officeart/2005/8/layout/hierarchy4"/>
    <dgm:cxn modelId="{305D4956-D17E-4414-BDB6-5E40909944D7}" type="presOf" srcId="{D21606D2-3D10-4D03-8D58-B1C58CF9D898}" destId="{6D55FFFD-3978-48DB-B92C-0355E68D813B}" srcOrd="0" destOrd="0" presId="urn:microsoft.com/office/officeart/2005/8/layout/hierarchy4"/>
    <dgm:cxn modelId="{326AFB56-F39B-429B-BBCB-DF585ED999CE}" srcId="{76AA9FFB-E2DA-44FC-9712-D5A870AB3E48}" destId="{D21606D2-3D10-4D03-8D58-B1C58CF9D898}" srcOrd="4" destOrd="0" parTransId="{B37D0A72-19DB-4AB0-99E4-5288286188DB}" sibTransId="{F5F61AEB-D904-4D75-A19C-8DAAE322D9EC}"/>
    <dgm:cxn modelId="{389DB71A-1DE7-463F-B078-6E24BD231D17}" type="presOf" srcId="{44E15389-5D52-4BC1-8AE9-EB5DB2F53330}" destId="{4D9B132F-1213-4E63-88FA-E21F61B7BEAF}" srcOrd="0" destOrd="0" presId="urn:microsoft.com/office/officeart/2005/8/layout/hierarchy4"/>
    <dgm:cxn modelId="{8618116C-B3CF-409C-A42A-28530F5D3DF6}" type="presOf" srcId="{000EDD54-96D2-4D20-BF85-D4A514BF12C7}" destId="{C4D3D484-6859-4CEF-B330-6519BE7C9901}" srcOrd="0" destOrd="0" presId="urn:microsoft.com/office/officeart/2005/8/layout/hierarchy4"/>
    <dgm:cxn modelId="{5E7136B8-F5C9-448F-87F2-BA2568D6BF53}" srcId="{76AA9FFB-E2DA-44FC-9712-D5A870AB3E48}" destId="{44E15389-5D52-4BC1-8AE9-EB5DB2F53330}" srcOrd="6" destOrd="0" parTransId="{187779B5-3B7D-49F2-9C22-7B1669A1892C}" sibTransId="{B9A973E9-87BF-4BEE-8338-E26A645D261D}"/>
    <dgm:cxn modelId="{C3CA043E-DE5B-4E0B-8234-BA1DBE1092E2}" srcId="{76AA9FFB-E2DA-44FC-9712-D5A870AB3E48}" destId="{8791B046-3FEC-42BF-9D22-ADA016924B0E}" srcOrd="8" destOrd="0" parTransId="{046F1C73-2A0C-42C3-8EAF-E262D1051E92}" sibTransId="{2B4A3850-2DA6-4A36-B4F4-48F461FEDAFD}"/>
    <dgm:cxn modelId="{A61A00AC-B9D0-4663-B5B9-D8B04BEDD3D0}" srcId="{76AA9FFB-E2DA-44FC-9712-D5A870AB3E48}" destId="{4A4079C1-CEB3-4C53-BE32-307095C75642}" srcOrd="3" destOrd="0" parTransId="{140E4655-07B6-409D-95D3-C2E8C3B60E86}" sibTransId="{E6D478D9-435D-4AD1-90CF-4E8F1EBF6CEC}"/>
    <dgm:cxn modelId="{436CA4E3-64F7-4B80-B70A-437CDADFE91D}" type="presOf" srcId="{73DF0807-2B9D-4AA8-A37B-05E9B7EEB711}" destId="{9C4DC77F-6080-4F7E-9B97-BFB6CE79D64F}" srcOrd="0" destOrd="0" presId="urn:microsoft.com/office/officeart/2005/8/layout/hierarchy4"/>
    <dgm:cxn modelId="{EB4ED026-7D8D-4551-92F7-45F17177AE31}" srcId="{73DF0807-2B9D-4AA8-A37B-05E9B7EEB711}" destId="{B3A21F23-59A7-4C18-9615-918558AB7C30}" srcOrd="1" destOrd="0" parTransId="{5DA7AB7D-DF82-4983-A82C-8190256DC815}" sibTransId="{1CCF7079-1AC3-4CB0-AA89-DE337C811B65}"/>
    <dgm:cxn modelId="{83C62FE1-D2B8-4550-AF68-C27751604013}" srcId="{76AA9FFB-E2DA-44FC-9712-D5A870AB3E48}" destId="{CA670692-1260-43D0-A6D4-A40A31FE5ABE}" srcOrd="9" destOrd="0" parTransId="{7C6471DE-BC7E-4CD0-8766-B8D63FDBE765}" sibTransId="{577D370B-2D2D-46E1-A579-14BB4AC5C936}"/>
    <dgm:cxn modelId="{D177A21F-C0D2-4143-AF39-C5C6F21DBB60}" srcId="{76AA9FFB-E2DA-44FC-9712-D5A870AB3E48}" destId="{FF639E41-4172-4BA3-BF8B-37B22486CAB0}" srcOrd="7" destOrd="0" parTransId="{A362A857-4347-4596-8DF7-2CA91889ECE2}" sibTransId="{CB86DEB6-A6F0-4896-925E-0CEA55952195}"/>
    <dgm:cxn modelId="{B696742E-5AD2-4237-A2B7-DDABA52DF70D}" type="presOf" srcId="{95299C81-04E0-4680-B147-CD2C45EF7DF4}" destId="{6479285D-C03A-4D69-87E6-515731E2F58C}" srcOrd="0" destOrd="0" presId="urn:microsoft.com/office/officeart/2005/8/layout/hierarchy4"/>
    <dgm:cxn modelId="{BA6FF5E2-CA27-4A8C-9671-38AFB0334D65}" srcId="{76AA9FFB-E2DA-44FC-9712-D5A870AB3E48}" destId="{73DF0807-2B9D-4AA8-A37B-05E9B7EEB711}" srcOrd="2" destOrd="0" parTransId="{7B80CF37-C4F5-49C1-8225-B950AAB7D4C3}" sibTransId="{4FA48625-BDED-4CD8-B058-F673FF2ACE81}"/>
    <dgm:cxn modelId="{3DBDB04B-4856-4116-907F-CFD4C245806F}" srcId="{73DF0807-2B9D-4AA8-A37B-05E9B7EEB711}" destId="{000EDD54-96D2-4D20-BF85-D4A514BF12C7}" srcOrd="0" destOrd="0" parTransId="{2D136E2F-6711-475F-A79E-E99484B4967E}" sibTransId="{87B4F0BD-5C93-4F78-81EB-3BEEFC3066FD}"/>
    <dgm:cxn modelId="{5BFAA7F2-C79D-496A-8FB5-2B30BA1101CB}" srcId="{76AA9FFB-E2DA-44FC-9712-D5A870AB3E48}" destId="{1018A54F-D4A7-4CD3-A583-D26D9E1CF52E}" srcOrd="5" destOrd="0" parTransId="{A649893D-8C3B-47C3-A293-EDDE7CD81513}" sibTransId="{597CC11E-A74B-4F69-80C7-2EF4F85D6E27}"/>
    <dgm:cxn modelId="{0E0F66B1-5E72-436A-AA76-43CFD67A2951}" type="presOf" srcId="{D4098576-DFD2-4112-936C-E4DFC9FB3721}" destId="{925E3DE4-3B2A-489C-A9CB-2046884D4E86}" srcOrd="0" destOrd="0" presId="urn:microsoft.com/office/officeart/2005/8/layout/hierarchy4"/>
    <dgm:cxn modelId="{61A72659-E1A0-4A52-80DA-A3463E772592}" srcId="{73DF0807-2B9D-4AA8-A37B-05E9B7EEB711}" destId="{F0F8905B-9CBD-463C-A6B7-E406D2F8BC74}" srcOrd="2" destOrd="0" parTransId="{6AF967AB-797D-4DA3-B667-9040C1185DFB}" sibTransId="{2357FFE1-D911-45BC-9624-9BB1A97FF2DC}"/>
    <dgm:cxn modelId="{012B179D-4C39-4D52-B453-342BD8B0A7D3}" type="presOf" srcId="{0F46DA97-B9DA-401F-B563-D1065862EFE5}" destId="{AF2D660C-FD64-400D-8A2A-9FF190D1407E}" srcOrd="0" destOrd="0" presId="urn:microsoft.com/office/officeart/2005/8/layout/hierarchy4"/>
    <dgm:cxn modelId="{5D7E23BB-B5AA-42EC-9CB5-EE2CB5E54621}" srcId="{76AA9FFB-E2DA-44FC-9712-D5A870AB3E48}" destId="{0F46DA97-B9DA-401F-B563-D1065862EFE5}" srcOrd="1" destOrd="0" parTransId="{BB8154CE-D0EA-4FC0-A32F-6637073F92DD}" sibTransId="{2A7199A8-8989-4AA0-A4E0-8ED5894C2CB1}"/>
    <dgm:cxn modelId="{BADEA946-6900-4233-88B0-25B597E0701C}" type="presParOf" srcId="{C586A9A3-560F-4239-A4AB-99EFE04D144D}" destId="{F13647BA-B12E-4A9D-804F-D4D2F0FFE737}" srcOrd="0" destOrd="0" presId="urn:microsoft.com/office/officeart/2005/8/layout/hierarchy4"/>
    <dgm:cxn modelId="{6DE4BBF2-C0C5-434E-A27D-FC2259615A5B}" type="presParOf" srcId="{F13647BA-B12E-4A9D-804F-D4D2F0FFE737}" destId="{925E3DE4-3B2A-489C-A9CB-2046884D4E86}" srcOrd="0" destOrd="0" presId="urn:microsoft.com/office/officeart/2005/8/layout/hierarchy4"/>
    <dgm:cxn modelId="{15D4FF31-F82A-42AB-A0FB-051FD3EAF237}" type="presParOf" srcId="{F13647BA-B12E-4A9D-804F-D4D2F0FFE737}" destId="{6CC7957F-6CF4-4176-80D3-5C1FFF2AA1F1}" srcOrd="1" destOrd="0" presId="urn:microsoft.com/office/officeart/2005/8/layout/hierarchy4"/>
    <dgm:cxn modelId="{3FC77BC8-22DC-4325-8FD4-62B29EBD2FB7}" type="presParOf" srcId="{C586A9A3-560F-4239-A4AB-99EFE04D144D}" destId="{98FC0277-67B6-425C-96F8-F3B5C83999E6}" srcOrd="1" destOrd="0" presId="urn:microsoft.com/office/officeart/2005/8/layout/hierarchy4"/>
    <dgm:cxn modelId="{306A2BD6-434B-4BEA-BDEC-C2A02BA439E4}" type="presParOf" srcId="{C586A9A3-560F-4239-A4AB-99EFE04D144D}" destId="{A0864CB7-AA08-491F-A209-B7CEF012F4DA}" srcOrd="2" destOrd="0" presId="urn:microsoft.com/office/officeart/2005/8/layout/hierarchy4"/>
    <dgm:cxn modelId="{99DA4FEE-FEA3-4086-A497-FCA4DF794358}" type="presParOf" srcId="{A0864CB7-AA08-491F-A209-B7CEF012F4DA}" destId="{AF2D660C-FD64-400D-8A2A-9FF190D1407E}" srcOrd="0" destOrd="0" presId="urn:microsoft.com/office/officeart/2005/8/layout/hierarchy4"/>
    <dgm:cxn modelId="{3769660B-4387-4B0E-BB08-AA994481607A}" type="presParOf" srcId="{A0864CB7-AA08-491F-A209-B7CEF012F4DA}" destId="{C1BB97BE-7F1B-432F-B57A-889B343BC8C1}" srcOrd="1" destOrd="0" presId="urn:microsoft.com/office/officeart/2005/8/layout/hierarchy4"/>
    <dgm:cxn modelId="{08A0CEB3-6085-42F0-AB31-8D8A06A0A203}" type="presParOf" srcId="{C586A9A3-560F-4239-A4AB-99EFE04D144D}" destId="{25FE660D-4B90-4E3B-B2AD-394B4689EA18}" srcOrd="3" destOrd="0" presId="urn:microsoft.com/office/officeart/2005/8/layout/hierarchy4"/>
    <dgm:cxn modelId="{017F2BF0-6A74-423B-86D2-3B358610F239}" type="presParOf" srcId="{C586A9A3-560F-4239-A4AB-99EFE04D144D}" destId="{DCB74FCE-5806-4205-8574-BB76EDD49111}" srcOrd="4" destOrd="0" presId="urn:microsoft.com/office/officeart/2005/8/layout/hierarchy4"/>
    <dgm:cxn modelId="{32184F04-6001-4B54-B882-A65376993ED1}" type="presParOf" srcId="{DCB74FCE-5806-4205-8574-BB76EDD49111}" destId="{9C4DC77F-6080-4F7E-9B97-BFB6CE79D64F}" srcOrd="0" destOrd="0" presId="urn:microsoft.com/office/officeart/2005/8/layout/hierarchy4"/>
    <dgm:cxn modelId="{04478BBD-9D15-4221-894D-B5A8127FA6A7}" type="presParOf" srcId="{DCB74FCE-5806-4205-8574-BB76EDD49111}" destId="{D957931E-C8C6-4864-9E99-C6461415B6C3}" srcOrd="1" destOrd="0" presId="urn:microsoft.com/office/officeart/2005/8/layout/hierarchy4"/>
    <dgm:cxn modelId="{19AA00EE-77B8-4770-B9D5-969D44AB8CC7}" type="presParOf" srcId="{DCB74FCE-5806-4205-8574-BB76EDD49111}" destId="{BCAFDBED-8564-4E68-A197-C7C43E365647}" srcOrd="2" destOrd="0" presId="urn:microsoft.com/office/officeart/2005/8/layout/hierarchy4"/>
    <dgm:cxn modelId="{B8693343-B602-4F3F-9F41-7317A2DB91C8}" type="presParOf" srcId="{BCAFDBED-8564-4E68-A197-C7C43E365647}" destId="{A5537F3F-100C-4933-BF24-B80390A69EAA}" srcOrd="0" destOrd="0" presId="urn:microsoft.com/office/officeart/2005/8/layout/hierarchy4"/>
    <dgm:cxn modelId="{4568C69E-7303-474C-8C47-2B13D62A3BF4}" type="presParOf" srcId="{A5537F3F-100C-4933-BF24-B80390A69EAA}" destId="{C4D3D484-6859-4CEF-B330-6519BE7C9901}" srcOrd="0" destOrd="0" presId="urn:microsoft.com/office/officeart/2005/8/layout/hierarchy4"/>
    <dgm:cxn modelId="{D6E9C16E-69DD-418C-A170-CCFD0754B749}" type="presParOf" srcId="{A5537F3F-100C-4933-BF24-B80390A69EAA}" destId="{378A7E77-24B5-483E-9361-9EEDD7708E5C}" srcOrd="1" destOrd="0" presId="urn:microsoft.com/office/officeart/2005/8/layout/hierarchy4"/>
    <dgm:cxn modelId="{A56CE579-389B-47E0-A411-AE30BDF7B305}" type="presParOf" srcId="{BCAFDBED-8564-4E68-A197-C7C43E365647}" destId="{D062240A-AF89-47F5-96AA-23F3DD79733B}" srcOrd="1" destOrd="0" presId="urn:microsoft.com/office/officeart/2005/8/layout/hierarchy4"/>
    <dgm:cxn modelId="{1D29FA6B-0001-4BA1-9E72-2DC458E29E4B}" type="presParOf" srcId="{BCAFDBED-8564-4E68-A197-C7C43E365647}" destId="{940E14FE-E1E8-4711-877F-55AD2B97ED27}" srcOrd="2" destOrd="0" presId="urn:microsoft.com/office/officeart/2005/8/layout/hierarchy4"/>
    <dgm:cxn modelId="{1A9BA3F9-BF10-41D7-8AB2-8707EE6816C1}" type="presParOf" srcId="{940E14FE-E1E8-4711-877F-55AD2B97ED27}" destId="{B2DB5D3D-0897-4E25-947C-CF1135DA768E}" srcOrd="0" destOrd="0" presId="urn:microsoft.com/office/officeart/2005/8/layout/hierarchy4"/>
    <dgm:cxn modelId="{BDE9E8EB-1814-4140-BFD9-6B225B8FEF88}" type="presParOf" srcId="{940E14FE-E1E8-4711-877F-55AD2B97ED27}" destId="{8FF00A4C-3555-4367-96AD-8D726A472995}" srcOrd="1" destOrd="0" presId="urn:microsoft.com/office/officeart/2005/8/layout/hierarchy4"/>
    <dgm:cxn modelId="{13962223-8B39-4070-9C74-4F40F2584DCE}" type="presParOf" srcId="{BCAFDBED-8564-4E68-A197-C7C43E365647}" destId="{E916A5A7-A347-4832-B4BD-20D9CAA38BF3}" srcOrd="3" destOrd="0" presId="urn:microsoft.com/office/officeart/2005/8/layout/hierarchy4"/>
    <dgm:cxn modelId="{685BEB03-672A-4A1A-BA1A-338C715F3CE7}" type="presParOf" srcId="{BCAFDBED-8564-4E68-A197-C7C43E365647}" destId="{C7152FD6-D97A-402F-95DC-F54765E5D949}" srcOrd="4" destOrd="0" presId="urn:microsoft.com/office/officeart/2005/8/layout/hierarchy4"/>
    <dgm:cxn modelId="{B01738C1-02D1-4658-A474-E8DD41BFE1FD}" type="presParOf" srcId="{C7152FD6-D97A-402F-95DC-F54765E5D949}" destId="{270D6FC3-DFDD-4C49-8773-FE2A5EB43AAA}" srcOrd="0" destOrd="0" presId="urn:microsoft.com/office/officeart/2005/8/layout/hierarchy4"/>
    <dgm:cxn modelId="{875CB254-D2F7-4DF5-9F9B-67E8C49CFA97}" type="presParOf" srcId="{C7152FD6-D97A-402F-95DC-F54765E5D949}" destId="{4BFD7295-795F-4E7F-8C81-7BF4C88223D5}" srcOrd="1" destOrd="0" presId="urn:microsoft.com/office/officeart/2005/8/layout/hierarchy4"/>
    <dgm:cxn modelId="{143AB17F-3789-4B6E-BFE6-8A88A228AA37}" type="presParOf" srcId="{BCAFDBED-8564-4E68-A197-C7C43E365647}" destId="{D25AD81E-2656-4329-82AA-1C2B7C046FB6}" srcOrd="5" destOrd="0" presId="urn:microsoft.com/office/officeart/2005/8/layout/hierarchy4"/>
    <dgm:cxn modelId="{60274B17-7780-4815-A5FF-F0AD2192935D}" type="presParOf" srcId="{BCAFDBED-8564-4E68-A197-C7C43E365647}" destId="{45A973F9-DA1F-43FD-AECD-801ED2B9C62E}" srcOrd="6" destOrd="0" presId="urn:microsoft.com/office/officeart/2005/8/layout/hierarchy4"/>
    <dgm:cxn modelId="{352C4CE2-A76C-47C4-815C-84E7665D8A1A}" type="presParOf" srcId="{45A973F9-DA1F-43FD-AECD-801ED2B9C62E}" destId="{6479285D-C03A-4D69-87E6-515731E2F58C}" srcOrd="0" destOrd="0" presId="urn:microsoft.com/office/officeart/2005/8/layout/hierarchy4"/>
    <dgm:cxn modelId="{EECBFECB-D808-40F4-836B-C080E23FCB30}" type="presParOf" srcId="{45A973F9-DA1F-43FD-AECD-801ED2B9C62E}" destId="{D5D6ADCB-6655-4BCB-961A-5340E4E024B8}" srcOrd="1" destOrd="0" presId="urn:microsoft.com/office/officeart/2005/8/layout/hierarchy4"/>
    <dgm:cxn modelId="{54781985-87BB-4AA0-ADAC-2E6DF67A996B}" type="presParOf" srcId="{C586A9A3-560F-4239-A4AB-99EFE04D144D}" destId="{6EC950AC-EBF9-4C6C-9564-F9A2A822997D}" srcOrd="5" destOrd="0" presId="urn:microsoft.com/office/officeart/2005/8/layout/hierarchy4"/>
    <dgm:cxn modelId="{115A5ADB-A0E1-443A-898A-995B523F289C}" type="presParOf" srcId="{C586A9A3-560F-4239-A4AB-99EFE04D144D}" destId="{37D0FBA5-AE9A-4DD1-BB93-5FF4DD58A8A7}" srcOrd="6" destOrd="0" presId="urn:microsoft.com/office/officeart/2005/8/layout/hierarchy4"/>
    <dgm:cxn modelId="{E9F2991A-D314-49E9-A1A8-08C3991EE682}" type="presParOf" srcId="{37D0FBA5-AE9A-4DD1-BB93-5FF4DD58A8A7}" destId="{7BC25936-EECB-420B-A980-4A64526A22CC}" srcOrd="0" destOrd="0" presId="urn:microsoft.com/office/officeart/2005/8/layout/hierarchy4"/>
    <dgm:cxn modelId="{1E798D2E-4171-4779-9AF9-4B62F8245756}" type="presParOf" srcId="{37D0FBA5-AE9A-4DD1-BB93-5FF4DD58A8A7}" destId="{EF3F9E62-FB61-468F-97E4-C464CA34331D}" srcOrd="1" destOrd="0" presId="urn:microsoft.com/office/officeart/2005/8/layout/hierarchy4"/>
    <dgm:cxn modelId="{1F11A94B-AAE7-4893-9AD1-2C225E1D583A}" type="presParOf" srcId="{C586A9A3-560F-4239-A4AB-99EFE04D144D}" destId="{2874E68B-E903-4837-AF54-8C51F4564EE5}" srcOrd="7" destOrd="0" presId="urn:microsoft.com/office/officeart/2005/8/layout/hierarchy4"/>
    <dgm:cxn modelId="{A458ECFF-E52E-4D07-A08D-8922E4207127}" type="presParOf" srcId="{C586A9A3-560F-4239-A4AB-99EFE04D144D}" destId="{21924BCE-4F59-47FC-BF37-8BBB2C9CC951}" srcOrd="8" destOrd="0" presId="urn:microsoft.com/office/officeart/2005/8/layout/hierarchy4"/>
    <dgm:cxn modelId="{A6FC7D54-B941-4F2C-B0C0-3932AC24E4DC}" type="presParOf" srcId="{21924BCE-4F59-47FC-BF37-8BBB2C9CC951}" destId="{6D55FFFD-3978-48DB-B92C-0355E68D813B}" srcOrd="0" destOrd="0" presId="urn:microsoft.com/office/officeart/2005/8/layout/hierarchy4"/>
    <dgm:cxn modelId="{BD08AB87-5554-4964-A1CE-BDA39DE85319}" type="presParOf" srcId="{21924BCE-4F59-47FC-BF37-8BBB2C9CC951}" destId="{3F4AE167-251A-41BC-B7E2-844A51E22831}" srcOrd="1" destOrd="0" presId="urn:microsoft.com/office/officeart/2005/8/layout/hierarchy4"/>
    <dgm:cxn modelId="{5942DBBB-4371-452B-A1F7-A854B68A9E5D}" type="presParOf" srcId="{C586A9A3-560F-4239-A4AB-99EFE04D144D}" destId="{4EC96947-3509-46AF-9269-84041B369D17}" srcOrd="9" destOrd="0" presId="urn:microsoft.com/office/officeart/2005/8/layout/hierarchy4"/>
    <dgm:cxn modelId="{3B070048-5651-493C-970C-D7661C5C9BF2}" type="presParOf" srcId="{C586A9A3-560F-4239-A4AB-99EFE04D144D}" destId="{A71017B1-3EBC-48F3-BA70-4D3653A81107}" srcOrd="10" destOrd="0" presId="urn:microsoft.com/office/officeart/2005/8/layout/hierarchy4"/>
    <dgm:cxn modelId="{6A13A334-92E0-4EF1-9BF3-8EB73EBA1EE5}" type="presParOf" srcId="{A71017B1-3EBC-48F3-BA70-4D3653A81107}" destId="{7D33C073-227C-434B-A87A-F095570A37A3}" srcOrd="0" destOrd="0" presId="urn:microsoft.com/office/officeart/2005/8/layout/hierarchy4"/>
    <dgm:cxn modelId="{D8CC7DDA-B5B8-43DA-819B-305BCD90F831}" type="presParOf" srcId="{A71017B1-3EBC-48F3-BA70-4D3653A81107}" destId="{46D5247A-F0F0-4BCF-9CED-47DEF7018926}" srcOrd="1" destOrd="0" presId="urn:microsoft.com/office/officeart/2005/8/layout/hierarchy4"/>
    <dgm:cxn modelId="{04F85233-EB47-4621-935D-F848DE84B15E}" type="presParOf" srcId="{C586A9A3-560F-4239-A4AB-99EFE04D144D}" destId="{F034D51A-37F1-4851-A521-7150B8AF4C7F}" srcOrd="11" destOrd="0" presId="urn:microsoft.com/office/officeart/2005/8/layout/hierarchy4"/>
    <dgm:cxn modelId="{8D602EA1-F0D9-4ED9-AE8D-6FFD746E6B67}" type="presParOf" srcId="{C586A9A3-560F-4239-A4AB-99EFE04D144D}" destId="{46EC2F1C-566A-4116-B28A-21DF4708618F}" srcOrd="12" destOrd="0" presId="urn:microsoft.com/office/officeart/2005/8/layout/hierarchy4"/>
    <dgm:cxn modelId="{901F853D-575C-48C0-9CF5-E74E2B3D0496}" type="presParOf" srcId="{46EC2F1C-566A-4116-B28A-21DF4708618F}" destId="{4D9B132F-1213-4E63-88FA-E21F61B7BEAF}" srcOrd="0" destOrd="0" presId="urn:microsoft.com/office/officeart/2005/8/layout/hierarchy4"/>
    <dgm:cxn modelId="{7333E810-7AA9-4513-A038-8C223B94F120}" type="presParOf" srcId="{46EC2F1C-566A-4116-B28A-21DF4708618F}" destId="{88388E67-9452-4A7D-9D5D-2223F125975B}" srcOrd="1" destOrd="0" presId="urn:microsoft.com/office/officeart/2005/8/layout/hierarchy4"/>
    <dgm:cxn modelId="{09F34DC4-ACBA-4B13-A626-98060B3BE6DC}" type="presParOf" srcId="{C586A9A3-560F-4239-A4AB-99EFE04D144D}" destId="{138ACA01-80D6-4D3E-B80E-D13C0EE221C1}" srcOrd="13" destOrd="0" presId="urn:microsoft.com/office/officeart/2005/8/layout/hierarchy4"/>
    <dgm:cxn modelId="{EEEB5019-7B50-4EE4-ABA4-43EA17E2787C}" type="presParOf" srcId="{C586A9A3-560F-4239-A4AB-99EFE04D144D}" destId="{D09AF9A2-10CE-4966-8297-0ECB702AB1FB}" srcOrd="14" destOrd="0" presId="urn:microsoft.com/office/officeart/2005/8/layout/hierarchy4"/>
    <dgm:cxn modelId="{B511E908-6193-4206-8FE7-7DAC9692B76C}" type="presParOf" srcId="{D09AF9A2-10CE-4966-8297-0ECB702AB1FB}" destId="{E2459A69-ECCE-409D-8168-957D68DC1426}" srcOrd="0" destOrd="0" presId="urn:microsoft.com/office/officeart/2005/8/layout/hierarchy4"/>
    <dgm:cxn modelId="{A5691E1D-96E2-4CF2-98DC-7BDA3A718F92}" type="presParOf" srcId="{D09AF9A2-10CE-4966-8297-0ECB702AB1FB}" destId="{C8292197-8362-4FB1-8715-38824DAFA138}" srcOrd="1" destOrd="0" presId="urn:microsoft.com/office/officeart/2005/8/layout/hierarchy4"/>
    <dgm:cxn modelId="{0F47A435-C5E6-42B6-AFD3-DDE2E13D567B}" type="presParOf" srcId="{C586A9A3-560F-4239-A4AB-99EFE04D144D}" destId="{1A11907B-7006-4222-8260-C38720FD0F8C}" srcOrd="15" destOrd="0" presId="urn:microsoft.com/office/officeart/2005/8/layout/hierarchy4"/>
    <dgm:cxn modelId="{5CFCAE26-7C95-4A8C-8D07-6BA15F56AB2A}" type="presParOf" srcId="{C586A9A3-560F-4239-A4AB-99EFE04D144D}" destId="{58D3AA6F-6597-4958-B37E-EE0B55C0962B}" srcOrd="16" destOrd="0" presId="urn:microsoft.com/office/officeart/2005/8/layout/hierarchy4"/>
    <dgm:cxn modelId="{AB646B8F-3E30-479C-8A4C-6A5EB8D97EB5}" type="presParOf" srcId="{58D3AA6F-6597-4958-B37E-EE0B55C0962B}" destId="{452397E4-EECD-40B5-A4FA-81711EE43EB7}" srcOrd="0" destOrd="0" presId="urn:microsoft.com/office/officeart/2005/8/layout/hierarchy4"/>
    <dgm:cxn modelId="{7DCBC4C1-9A07-4367-B2FB-EB1FB1D15453}" type="presParOf" srcId="{58D3AA6F-6597-4958-B37E-EE0B55C0962B}" destId="{81E7B801-96A8-4CC0-AA0B-D13C9C08DA32}" srcOrd="1" destOrd="0" presId="urn:microsoft.com/office/officeart/2005/8/layout/hierarchy4"/>
    <dgm:cxn modelId="{DC8A83DD-CBD8-4A4E-9A7E-69CA4B554423}" type="presParOf" srcId="{C586A9A3-560F-4239-A4AB-99EFE04D144D}" destId="{C60B14B2-FDA0-46FE-9875-0BAD6B4C0C73}" srcOrd="17" destOrd="0" presId="urn:microsoft.com/office/officeart/2005/8/layout/hierarchy4"/>
    <dgm:cxn modelId="{6B1DAB02-F2B0-4E8B-BDE7-B16063B2C3B7}" type="presParOf" srcId="{C586A9A3-560F-4239-A4AB-99EFE04D144D}" destId="{10BD796F-DF63-40FD-82CB-AD63B25C542D}" srcOrd="18" destOrd="0" presId="urn:microsoft.com/office/officeart/2005/8/layout/hierarchy4"/>
    <dgm:cxn modelId="{C12A21BC-23EA-42A7-AE34-1FDFCF69CB6A}" type="presParOf" srcId="{10BD796F-DF63-40FD-82CB-AD63B25C542D}" destId="{A660684D-59E6-4457-A0F6-93EB502AF5C3}" srcOrd="0" destOrd="0" presId="urn:microsoft.com/office/officeart/2005/8/layout/hierarchy4"/>
    <dgm:cxn modelId="{D24CF5D4-3766-4DBE-A1F1-596590A561D7}" type="presParOf" srcId="{10BD796F-DF63-40FD-82CB-AD63B25C542D}" destId="{4A13307E-FFD0-4E1E-81AC-3F2D64BDC87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6AA9FFB-E2DA-44FC-9712-D5A870AB3E48}" type="doc">
      <dgm:prSet loTypeId="urn:microsoft.com/office/officeart/2005/8/layout/hierarchy4" loCatId="list" qsTypeId="urn:microsoft.com/office/officeart/2005/8/quickstyle/simple1" qsCatId="simple" csTypeId="urn:microsoft.com/office/officeart/2005/8/colors/colorful1#22" csCatId="colorful" phldr="1"/>
      <dgm:spPr/>
      <dgm:t>
        <a:bodyPr/>
        <a:lstStyle/>
        <a:p>
          <a:endParaRPr lang="en-US"/>
        </a:p>
      </dgm:t>
    </dgm:pt>
    <dgm:pt modelId="{8791B046-3FEC-42BF-9D22-ADA016924B0E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قابلیت های مدل سازی</a:t>
          </a:r>
          <a:endParaRPr lang="en-US" sz="1600" dirty="0">
            <a:cs typeface="B Titr" pitchFamily="2" charset="-78"/>
          </a:endParaRPr>
        </a:p>
      </dgm:t>
    </dgm:pt>
    <dgm:pt modelId="{046F1C73-2A0C-42C3-8EAF-E262D1051E92}" type="parTrans" cxnId="{C3CA043E-DE5B-4E0B-8234-BA1DBE1092E2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2B4A3850-2DA6-4A36-B4F4-48F461FEDAFD}" type="sibTrans" cxnId="{C3CA043E-DE5B-4E0B-8234-BA1DBE1092E2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CA670692-1260-43D0-A6D4-A40A31FE5ABE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فناوری و سکو</a:t>
          </a:r>
          <a:endParaRPr lang="en-US" sz="1600" dirty="0">
            <a:cs typeface="B Titr" pitchFamily="2" charset="-78"/>
          </a:endParaRPr>
        </a:p>
      </dgm:t>
    </dgm:pt>
    <dgm:pt modelId="{7C6471DE-BC7E-4CD0-8766-B8D63FDBE765}" type="parTrans" cxnId="{83C62FE1-D2B8-4550-AF68-C2775160401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577D370B-2D2D-46E1-A579-14BB4AC5C936}" type="sibTrans" cxnId="{83C62FE1-D2B8-4550-AF68-C2775160401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FF639E41-4172-4BA3-BF8B-37B22486CAB0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تخصیص کار و مجوز دهی</a:t>
          </a:r>
          <a:endParaRPr lang="en-US" sz="1600" dirty="0">
            <a:cs typeface="B Titr" pitchFamily="2" charset="-78"/>
          </a:endParaRPr>
        </a:p>
      </dgm:t>
    </dgm:pt>
    <dgm:pt modelId="{A362A857-4347-4596-8DF7-2CA91889ECE2}" type="parTrans" cxnId="{D177A21F-C0D2-4143-AF39-C5C6F21DBB6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CB86DEB6-A6F0-4896-925E-0CEA55952195}" type="sibTrans" cxnId="{D177A21F-C0D2-4143-AF39-C5C6F21DBB6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44E15389-5D52-4BC1-8AE9-EB5DB2F53330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دیده بانی و بهینه سازی فرآیندها</a:t>
          </a:r>
          <a:endParaRPr lang="en-US" sz="1600" dirty="0">
            <a:cs typeface="B Titr" pitchFamily="2" charset="-78"/>
          </a:endParaRPr>
        </a:p>
      </dgm:t>
    </dgm:pt>
    <dgm:pt modelId="{187779B5-3B7D-49F2-9C22-7B1669A1892C}" type="parTrans" cxnId="{5E7136B8-F5C9-448F-87F2-BA2568D6BF5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B9A973E9-87BF-4BEE-8338-E26A645D261D}" type="sibTrans" cxnId="{5E7136B8-F5C9-448F-87F2-BA2568D6BF5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D21606D2-3D10-4D03-8D58-B1C58CF9D898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تعامل پذیری</a:t>
          </a:r>
          <a:endParaRPr lang="en-US" sz="1600" dirty="0">
            <a:cs typeface="B Titr" pitchFamily="2" charset="-78"/>
          </a:endParaRPr>
        </a:p>
      </dgm:t>
    </dgm:pt>
    <dgm:pt modelId="{B37D0A72-19DB-4AB0-99E4-5288286188DB}" type="parTrans" cxnId="{326AFB56-F39B-429B-BBCB-DF585ED999CE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F5F61AEB-D904-4D75-A19C-8DAAE322D9EC}" type="sibTrans" cxnId="{326AFB56-F39B-429B-BBCB-DF585ED999CE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1018A54F-D4A7-4CD3-A583-D26D9E1CF52E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موتور قوانین تجاری</a:t>
          </a:r>
          <a:endParaRPr lang="en-US" sz="1600" dirty="0">
            <a:cs typeface="B Titr" pitchFamily="2" charset="-78"/>
          </a:endParaRPr>
        </a:p>
      </dgm:t>
    </dgm:pt>
    <dgm:pt modelId="{A649893D-8C3B-47C3-A293-EDDE7CD81513}" type="parTrans" cxnId="{5BFAA7F2-C79D-496A-8FB5-2B30BA1101CB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597CC11E-A74B-4F69-80C7-2EF4F85D6E27}" type="sibTrans" cxnId="{5BFAA7F2-C79D-496A-8FB5-2B30BA1101CB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73DF0807-2B9D-4AA8-A37B-05E9B7EEB711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فروشنده</a:t>
          </a:r>
          <a:endParaRPr lang="en-US" sz="1600" dirty="0">
            <a:cs typeface="B Titr" pitchFamily="2" charset="-78"/>
          </a:endParaRPr>
        </a:p>
      </dgm:t>
    </dgm:pt>
    <dgm:pt modelId="{7B80CF37-C4F5-49C1-8225-B950AAB7D4C3}" type="parTrans" cxnId="{BA6FF5E2-CA27-4A8C-9671-38AFB0334D65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4FA48625-BDED-4CD8-B058-F673FF2ACE81}" type="sibTrans" cxnId="{BA6FF5E2-CA27-4A8C-9671-38AFB0334D65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4A4079C1-CEB3-4C53-BE32-307095C75642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موتور فرآیندی</a:t>
          </a:r>
          <a:endParaRPr lang="en-US" sz="1600" dirty="0">
            <a:cs typeface="B Titr" pitchFamily="2" charset="-78"/>
          </a:endParaRPr>
        </a:p>
      </dgm:t>
    </dgm:pt>
    <dgm:pt modelId="{140E4655-07B6-409D-95D3-C2E8C3B60E86}" type="parTrans" cxnId="{A61A00AC-B9D0-4663-B5B9-D8B04BEDD3D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E6D478D9-435D-4AD1-90CF-4E8F1EBF6CEC}" type="sibTrans" cxnId="{A61A00AC-B9D0-4663-B5B9-D8B04BEDD3D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0F46DA97-B9DA-401F-B563-D1065862EFE5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هزینه</a:t>
          </a:r>
          <a:endParaRPr lang="en-US" sz="1600" dirty="0">
            <a:cs typeface="B Titr" pitchFamily="2" charset="-78"/>
          </a:endParaRPr>
        </a:p>
      </dgm:t>
    </dgm:pt>
    <dgm:pt modelId="{BB8154CE-D0EA-4FC0-A32F-6637073F92DD}" type="parTrans" cxnId="{5D7E23BB-B5AA-42EC-9CB5-EE2CB5E54621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2A7199A8-8989-4AA0-A4E0-8ED5894C2CB1}" type="sibTrans" cxnId="{5D7E23BB-B5AA-42EC-9CB5-EE2CB5E54621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D4098576-DFD2-4112-936C-E4DFC9FB3721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سهولت استفاده</a:t>
          </a:r>
          <a:endParaRPr lang="en-US" sz="1600" dirty="0">
            <a:cs typeface="B Titr" pitchFamily="2" charset="-78"/>
          </a:endParaRPr>
        </a:p>
      </dgm:t>
    </dgm:pt>
    <dgm:pt modelId="{6EA35A9E-665F-443B-AFD4-E2AECAA31A12}" type="parTrans" cxnId="{ACC2FF0D-C861-4413-A9F6-EEA78A2FDE9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832875B2-681B-4BEE-A947-8E747552652C}" type="sibTrans" cxnId="{ACC2FF0D-C861-4413-A9F6-EEA78A2FDE9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61989287-8D3E-45A1-BE41-319EC1B8F934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Zar" pitchFamily="2" charset="-78"/>
            </a:rPr>
            <a:t>هزینه تامین ونصب</a:t>
          </a:r>
          <a:endParaRPr lang="en-US" sz="1600" b="1" dirty="0" smtClean="0">
            <a:cs typeface="B Zar" pitchFamily="2" charset="-78"/>
          </a:endParaRPr>
        </a:p>
      </dgm:t>
    </dgm:pt>
    <dgm:pt modelId="{55BAF3F7-D40C-49EE-AAA3-113F576ACA79}" type="parTrans" cxnId="{FE3A3DCB-9F36-40CC-9885-4A080A30CDAC}">
      <dgm:prSet/>
      <dgm:spPr/>
    </dgm:pt>
    <dgm:pt modelId="{C37AE6F2-166F-405C-9C09-C98E528533F5}" type="sibTrans" cxnId="{FE3A3DCB-9F36-40CC-9885-4A080A30CDAC}">
      <dgm:prSet/>
      <dgm:spPr/>
    </dgm:pt>
    <dgm:pt modelId="{A47404D3-868F-4CE9-BD76-85A96F29A90C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Zar" pitchFamily="2" charset="-78"/>
            </a:rPr>
            <a:t>هزینه آموزش و پشتیبانی</a:t>
          </a:r>
          <a:endParaRPr lang="en-US" sz="1600" b="1" dirty="0" smtClean="0">
            <a:cs typeface="B Zar" pitchFamily="2" charset="-78"/>
          </a:endParaRPr>
        </a:p>
      </dgm:t>
    </dgm:pt>
    <dgm:pt modelId="{B5048A9D-AF1A-490D-9C7D-CE5DDC09F720}" type="parTrans" cxnId="{EF235D6A-1EB0-4C76-ACC6-FCE31C76C52B}">
      <dgm:prSet/>
      <dgm:spPr/>
      <dgm:t>
        <a:bodyPr/>
        <a:lstStyle/>
        <a:p>
          <a:endParaRPr lang="en-US"/>
        </a:p>
      </dgm:t>
    </dgm:pt>
    <dgm:pt modelId="{E95536BE-4679-4AD0-B5DB-53BB37F2235E}" type="sibTrans" cxnId="{EF235D6A-1EB0-4C76-ACC6-FCE31C76C52B}">
      <dgm:prSet/>
      <dgm:spPr/>
      <dgm:t>
        <a:bodyPr/>
        <a:lstStyle/>
        <a:p>
          <a:endParaRPr lang="en-US"/>
        </a:p>
      </dgm:t>
    </dgm:pt>
    <dgm:pt modelId="{3C6A4467-D95F-470A-9936-A162C3D54796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Zar" pitchFamily="2" charset="-78"/>
            </a:rPr>
            <a:t>تنوع قیمت ها</a:t>
          </a:r>
          <a:endParaRPr lang="en-US" sz="1600" b="1" dirty="0" smtClean="0">
            <a:cs typeface="B Zar" pitchFamily="2" charset="-78"/>
          </a:endParaRPr>
        </a:p>
      </dgm:t>
    </dgm:pt>
    <dgm:pt modelId="{FBDD0C08-7E8F-435A-B1F1-317C66D4E98F}" type="parTrans" cxnId="{EEE84F9A-160C-4334-AB0A-4C52A555614E}">
      <dgm:prSet/>
      <dgm:spPr/>
      <dgm:t>
        <a:bodyPr/>
        <a:lstStyle/>
        <a:p>
          <a:endParaRPr lang="en-US"/>
        </a:p>
      </dgm:t>
    </dgm:pt>
    <dgm:pt modelId="{717B588F-2364-4C1E-BB7C-A4AC967D5051}" type="sibTrans" cxnId="{EEE84F9A-160C-4334-AB0A-4C52A555614E}">
      <dgm:prSet/>
      <dgm:spPr/>
      <dgm:t>
        <a:bodyPr/>
        <a:lstStyle/>
        <a:p>
          <a:endParaRPr lang="en-US"/>
        </a:p>
      </dgm:t>
    </dgm:pt>
    <dgm:pt modelId="{C586A9A3-560F-4239-A4AB-99EFE04D144D}" type="pres">
      <dgm:prSet presAssocID="{76AA9FFB-E2DA-44FC-9712-D5A870AB3E4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13647BA-B12E-4A9D-804F-D4D2F0FFE737}" type="pres">
      <dgm:prSet presAssocID="{D4098576-DFD2-4112-936C-E4DFC9FB3721}" presName="vertOne" presStyleCnt="0"/>
      <dgm:spPr/>
    </dgm:pt>
    <dgm:pt modelId="{925E3DE4-3B2A-489C-A9CB-2046884D4E86}" type="pres">
      <dgm:prSet presAssocID="{D4098576-DFD2-4112-936C-E4DFC9FB3721}" presName="txOne" presStyleLbl="node0" presStyleIdx="0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C7957F-6CF4-4176-80D3-5C1FFF2AA1F1}" type="pres">
      <dgm:prSet presAssocID="{D4098576-DFD2-4112-936C-E4DFC9FB3721}" presName="horzOne" presStyleCnt="0"/>
      <dgm:spPr/>
    </dgm:pt>
    <dgm:pt modelId="{98FC0277-67B6-425C-96F8-F3B5C83999E6}" type="pres">
      <dgm:prSet presAssocID="{832875B2-681B-4BEE-A947-8E747552652C}" presName="sibSpaceOne" presStyleCnt="0"/>
      <dgm:spPr/>
    </dgm:pt>
    <dgm:pt modelId="{A0864CB7-AA08-491F-A209-B7CEF012F4DA}" type="pres">
      <dgm:prSet presAssocID="{0F46DA97-B9DA-401F-B563-D1065862EFE5}" presName="vertOne" presStyleCnt="0"/>
      <dgm:spPr/>
    </dgm:pt>
    <dgm:pt modelId="{AF2D660C-FD64-400D-8A2A-9FF190D1407E}" type="pres">
      <dgm:prSet presAssocID="{0F46DA97-B9DA-401F-B563-D1065862EFE5}" presName="txOne" presStyleLbl="node0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956C52-D532-4D31-BB63-C2580C4076E4}" type="pres">
      <dgm:prSet presAssocID="{0F46DA97-B9DA-401F-B563-D1065862EFE5}" presName="parTransOne" presStyleCnt="0"/>
      <dgm:spPr/>
    </dgm:pt>
    <dgm:pt modelId="{C1BB97BE-7F1B-432F-B57A-889B343BC8C1}" type="pres">
      <dgm:prSet presAssocID="{0F46DA97-B9DA-401F-B563-D1065862EFE5}" presName="horzOne" presStyleCnt="0"/>
      <dgm:spPr/>
    </dgm:pt>
    <dgm:pt modelId="{048574B6-C8D5-4A5F-8C68-BDFEB174CECF}" type="pres">
      <dgm:prSet presAssocID="{61989287-8D3E-45A1-BE41-319EC1B8F934}" presName="vertTwo" presStyleCnt="0"/>
      <dgm:spPr/>
    </dgm:pt>
    <dgm:pt modelId="{84CA3449-79D2-4545-BDD4-CD5C26A75BBD}" type="pres">
      <dgm:prSet presAssocID="{61989287-8D3E-45A1-BE41-319EC1B8F934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A35D6E-44A7-4750-81F0-403CC676F367}" type="pres">
      <dgm:prSet presAssocID="{61989287-8D3E-45A1-BE41-319EC1B8F934}" presName="horzTwo" presStyleCnt="0"/>
      <dgm:spPr/>
    </dgm:pt>
    <dgm:pt modelId="{7B06BDFF-E34E-4669-BF1E-8E410A36E5A5}" type="pres">
      <dgm:prSet presAssocID="{C37AE6F2-166F-405C-9C09-C98E528533F5}" presName="sibSpaceTwo" presStyleCnt="0"/>
      <dgm:spPr/>
    </dgm:pt>
    <dgm:pt modelId="{C518CCA5-1271-4ABE-9D24-E469F3E44EE4}" type="pres">
      <dgm:prSet presAssocID="{A47404D3-868F-4CE9-BD76-85A96F29A90C}" presName="vertTwo" presStyleCnt="0"/>
      <dgm:spPr/>
    </dgm:pt>
    <dgm:pt modelId="{7DB5E933-8928-4C46-ABAA-309B99F8608D}" type="pres">
      <dgm:prSet presAssocID="{A47404D3-868F-4CE9-BD76-85A96F29A90C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CC0754-819D-4753-A4E6-F8548F2ED4CD}" type="pres">
      <dgm:prSet presAssocID="{A47404D3-868F-4CE9-BD76-85A96F29A90C}" presName="horzTwo" presStyleCnt="0"/>
      <dgm:spPr/>
    </dgm:pt>
    <dgm:pt modelId="{72DC02CC-464E-4AA2-8105-D1BA8F73447B}" type="pres">
      <dgm:prSet presAssocID="{E95536BE-4679-4AD0-B5DB-53BB37F2235E}" presName="sibSpaceTwo" presStyleCnt="0"/>
      <dgm:spPr/>
    </dgm:pt>
    <dgm:pt modelId="{03B1CE52-D02A-41F6-9925-DFE01E566FD8}" type="pres">
      <dgm:prSet presAssocID="{3C6A4467-D95F-470A-9936-A162C3D54796}" presName="vertTwo" presStyleCnt="0"/>
      <dgm:spPr/>
    </dgm:pt>
    <dgm:pt modelId="{E7EACE42-C068-4F96-A76C-1B680FAB5623}" type="pres">
      <dgm:prSet presAssocID="{3C6A4467-D95F-470A-9936-A162C3D54796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E31D00-D9D9-4FC0-BB02-670C32258A4B}" type="pres">
      <dgm:prSet presAssocID="{3C6A4467-D95F-470A-9936-A162C3D54796}" presName="horzTwo" presStyleCnt="0"/>
      <dgm:spPr/>
    </dgm:pt>
    <dgm:pt modelId="{25FE660D-4B90-4E3B-B2AD-394B4689EA18}" type="pres">
      <dgm:prSet presAssocID="{2A7199A8-8989-4AA0-A4E0-8ED5894C2CB1}" presName="sibSpaceOne" presStyleCnt="0"/>
      <dgm:spPr/>
    </dgm:pt>
    <dgm:pt modelId="{DCB74FCE-5806-4205-8574-BB76EDD49111}" type="pres">
      <dgm:prSet presAssocID="{73DF0807-2B9D-4AA8-A37B-05E9B7EEB711}" presName="vertOne" presStyleCnt="0"/>
      <dgm:spPr/>
    </dgm:pt>
    <dgm:pt modelId="{9C4DC77F-6080-4F7E-9B97-BFB6CE79D64F}" type="pres">
      <dgm:prSet presAssocID="{73DF0807-2B9D-4AA8-A37B-05E9B7EEB711}" presName="txOne" presStyleLbl="node0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AFDBED-8564-4E68-A197-C7C43E365647}" type="pres">
      <dgm:prSet presAssocID="{73DF0807-2B9D-4AA8-A37B-05E9B7EEB711}" presName="horzOne" presStyleCnt="0"/>
      <dgm:spPr/>
    </dgm:pt>
    <dgm:pt modelId="{6EC950AC-EBF9-4C6C-9564-F9A2A822997D}" type="pres">
      <dgm:prSet presAssocID="{4FA48625-BDED-4CD8-B058-F673FF2ACE81}" presName="sibSpaceOne" presStyleCnt="0"/>
      <dgm:spPr/>
    </dgm:pt>
    <dgm:pt modelId="{37D0FBA5-AE9A-4DD1-BB93-5FF4DD58A8A7}" type="pres">
      <dgm:prSet presAssocID="{4A4079C1-CEB3-4C53-BE32-307095C75642}" presName="vertOne" presStyleCnt="0"/>
      <dgm:spPr/>
    </dgm:pt>
    <dgm:pt modelId="{7BC25936-EECB-420B-A980-4A64526A22CC}" type="pres">
      <dgm:prSet presAssocID="{4A4079C1-CEB3-4C53-BE32-307095C75642}" presName="txOne" presStyleLbl="node0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3F9E62-FB61-468F-97E4-C464CA34331D}" type="pres">
      <dgm:prSet presAssocID="{4A4079C1-CEB3-4C53-BE32-307095C75642}" presName="horzOne" presStyleCnt="0"/>
      <dgm:spPr/>
    </dgm:pt>
    <dgm:pt modelId="{2874E68B-E903-4837-AF54-8C51F4564EE5}" type="pres">
      <dgm:prSet presAssocID="{E6D478D9-435D-4AD1-90CF-4E8F1EBF6CEC}" presName="sibSpaceOne" presStyleCnt="0"/>
      <dgm:spPr/>
    </dgm:pt>
    <dgm:pt modelId="{21924BCE-4F59-47FC-BF37-8BBB2C9CC951}" type="pres">
      <dgm:prSet presAssocID="{D21606D2-3D10-4D03-8D58-B1C58CF9D898}" presName="vertOne" presStyleCnt="0"/>
      <dgm:spPr/>
    </dgm:pt>
    <dgm:pt modelId="{6D55FFFD-3978-48DB-B92C-0355E68D813B}" type="pres">
      <dgm:prSet presAssocID="{D21606D2-3D10-4D03-8D58-B1C58CF9D898}" presName="txOne" presStyleLbl="node0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4AE167-251A-41BC-B7E2-844A51E22831}" type="pres">
      <dgm:prSet presAssocID="{D21606D2-3D10-4D03-8D58-B1C58CF9D898}" presName="horzOne" presStyleCnt="0"/>
      <dgm:spPr/>
    </dgm:pt>
    <dgm:pt modelId="{4EC96947-3509-46AF-9269-84041B369D17}" type="pres">
      <dgm:prSet presAssocID="{F5F61AEB-D904-4D75-A19C-8DAAE322D9EC}" presName="sibSpaceOne" presStyleCnt="0"/>
      <dgm:spPr/>
    </dgm:pt>
    <dgm:pt modelId="{A71017B1-3EBC-48F3-BA70-4D3653A81107}" type="pres">
      <dgm:prSet presAssocID="{1018A54F-D4A7-4CD3-A583-D26D9E1CF52E}" presName="vertOne" presStyleCnt="0"/>
      <dgm:spPr/>
    </dgm:pt>
    <dgm:pt modelId="{7D33C073-227C-434B-A87A-F095570A37A3}" type="pres">
      <dgm:prSet presAssocID="{1018A54F-D4A7-4CD3-A583-D26D9E1CF52E}" presName="txOne" presStyleLbl="node0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D5247A-F0F0-4BCF-9CED-47DEF7018926}" type="pres">
      <dgm:prSet presAssocID="{1018A54F-D4A7-4CD3-A583-D26D9E1CF52E}" presName="horzOne" presStyleCnt="0"/>
      <dgm:spPr/>
    </dgm:pt>
    <dgm:pt modelId="{F034D51A-37F1-4851-A521-7150B8AF4C7F}" type="pres">
      <dgm:prSet presAssocID="{597CC11E-A74B-4F69-80C7-2EF4F85D6E27}" presName="sibSpaceOne" presStyleCnt="0"/>
      <dgm:spPr/>
    </dgm:pt>
    <dgm:pt modelId="{46EC2F1C-566A-4116-B28A-21DF4708618F}" type="pres">
      <dgm:prSet presAssocID="{44E15389-5D52-4BC1-8AE9-EB5DB2F53330}" presName="vertOne" presStyleCnt="0"/>
      <dgm:spPr/>
    </dgm:pt>
    <dgm:pt modelId="{4D9B132F-1213-4E63-88FA-E21F61B7BEAF}" type="pres">
      <dgm:prSet presAssocID="{44E15389-5D52-4BC1-8AE9-EB5DB2F53330}" presName="txOne" presStyleLbl="node0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388E67-9452-4A7D-9D5D-2223F125975B}" type="pres">
      <dgm:prSet presAssocID="{44E15389-5D52-4BC1-8AE9-EB5DB2F53330}" presName="horzOne" presStyleCnt="0"/>
      <dgm:spPr/>
    </dgm:pt>
    <dgm:pt modelId="{138ACA01-80D6-4D3E-B80E-D13C0EE221C1}" type="pres">
      <dgm:prSet presAssocID="{B9A973E9-87BF-4BEE-8338-E26A645D261D}" presName="sibSpaceOne" presStyleCnt="0"/>
      <dgm:spPr/>
    </dgm:pt>
    <dgm:pt modelId="{D09AF9A2-10CE-4966-8297-0ECB702AB1FB}" type="pres">
      <dgm:prSet presAssocID="{FF639E41-4172-4BA3-BF8B-37B22486CAB0}" presName="vertOne" presStyleCnt="0"/>
      <dgm:spPr/>
    </dgm:pt>
    <dgm:pt modelId="{E2459A69-ECCE-409D-8168-957D68DC1426}" type="pres">
      <dgm:prSet presAssocID="{FF639E41-4172-4BA3-BF8B-37B22486CAB0}" presName="txOne" presStyleLbl="node0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292197-8362-4FB1-8715-38824DAFA138}" type="pres">
      <dgm:prSet presAssocID="{FF639E41-4172-4BA3-BF8B-37B22486CAB0}" presName="horzOne" presStyleCnt="0"/>
      <dgm:spPr/>
    </dgm:pt>
    <dgm:pt modelId="{1A11907B-7006-4222-8260-C38720FD0F8C}" type="pres">
      <dgm:prSet presAssocID="{CB86DEB6-A6F0-4896-925E-0CEA55952195}" presName="sibSpaceOne" presStyleCnt="0"/>
      <dgm:spPr/>
    </dgm:pt>
    <dgm:pt modelId="{58D3AA6F-6597-4958-B37E-EE0B55C0962B}" type="pres">
      <dgm:prSet presAssocID="{8791B046-3FEC-42BF-9D22-ADA016924B0E}" presName="vertOne" presStyleCnt="0"/>
      <dgm:spPr/>
    </dgm:pt>
    <dgm:pt modelId="{452397E4-EECD-40B5-A4FA-81711EE43EB7}" type="pres">
      <dgm:prSet presAssocID="{8791B046-3FEC-42BF-9D22-ADA016924B0E}" presName="txOne" presStyleLbl="node0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E7B801-96A8-4CC0-AA0B-D13C9C08DA32}" type="pres">
      <dgm:prSet presAssocID="{8791B046-3FEC-42BF-9D22-ADA016924B0E}" presName="horzOne" presStyleCnt="0"/>
      <dgm:spPr/>
    </dgm:pt>
    <dgm:pt modelId="{C60B14B2-FDA0-46FE-9875-0BAD6B4C0C73}" type="pres">
      <dgm:prSet presAssocID="{2B4A3850-2DA6-4A36-B4F4-48F461FEDAFD}" presName="sibSpaceOne" presStyleCnt="0"/>
      <dgm:spPr/>
    </dgm:pt>
    <dgm:pt modelId="{10BD796F-DF63-40FD-82CB-AD63B25C542D}" type="pres">
      <dgm:prSet presAssocID="{CA670692-1260-43D0-A6D4-A40A31FE5ABE}" presName="vertOne" presStyleCnt="0"/>
      <dgm:spPr/>
    </dgm:pt>
    <dgm:pt modelId="{A660684D-59E6-4457-A0F6-93EB502AF5C3}" type="pres">
      <dgm:prSet presAssocID="{CA670692-1260-43D0-A6D4-A40A31FE5ABE}" presName="txOne" presStyleLbl="node0" presStyleIdx="9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13307E-FFD0-4E1E-81AC-3F2D64BDC87F}" type="pres">
      <dgm:prSet presAssocID="{CA670692-1260-43D0-A6D4-A40A31FE5ABE}" presName="horzOne" presStyleCnt="0"/>
      <dgm:spPr/>
    </dgm:pt>
  </dgm:ptLst>
  <dgm:cxnLst>
    <dgm:cxn modelId="{EEE84F9A-160C-4334-AB0A-4C52A555614E}" srcId="{0F46DA97-B9DA-401F-B563-D1065862EFE5}" destId="{3C6A4467-D95F-470A-9936-A162C3D54796}" srcOrd="2" destOrd="0" parTransId="{FBDD0C08-7E8F-435A-B1F1-317C66D4E98F}" sibTransId="{717B588F-2364-4C1E-BB7C-A4AC967D5051}"/>
    <dgm:cxn modelId="{ACC2FF0D-C861-4413-A9F6-EEA78A2FDE90}" srcId="{76AA9FFB-E2DA-44FC-9712-D5A870AB3E48}" destId="{D4098576-DFD2-4112-936C-E4DFC9FB3721}" srcOrd="0" destOrd="0" parTransId="{6EA35A9E-665F-443B-AFD4-E2AECAA31A12}" sibTransId="{832875B2-681B-4BEE-A947-8E747552652C}"/>
    <dgm:cxn modelId="{326AFB56-F39B-429B-BBCB-DF585ED999CE}" srcId="{76AA9FFB-E2DA-44FC-9712-D5A870AB3E48}" destId="{D21606D2-3D10-4D03-8D58-B1C58CF9D898}" srcOrd="4" destOrd="0" parTransId="{B37D0A72-19DB-4AB0-99E4-5288286188DB}" sibTransId="{F5F61AEB-D904-4D75-A19C-8DAAE322D9EC}"/>
    <dgm:cxn modelId="{FE3A3DCB-9F36-40CC-9885-4A080A30CDAC}" srcId="{0F46DA97-B9DA-401F-B563-D1065862EFE5}" destId="{61989287-8D3E-45A1-BE41-319EC1B8F934}" srcOrd="0" destOrd="0" parTransId="{55BAF3F7-D40C-49EE-AAA3-113F576ACA79}" sibTransId="{C37AE6F2-166F-405C-9C09-C98E528533F5}"/>
    <dgm:cxn modelId="{5E7136B8-F5C9-448F-87F2-BA2568D6BF53}" srcId="{76AA9FFB-E2DA-44FC-9712-D5A870AB3E48}" destId="{44E15389-5D52-4BC1-8AE9-EB5DB2F53330}" srcOrd="6" destOrd="0" parTransId="{187779B5-3B7D-49F2-9C22-7B1669A1892C}" sibTransId="{B9A973E9-87BF-4BEE-8338-E26A645D261D}"/>
    <dgm:cxn modelId="{8087D32E-E8C8-4CC3-87F2-2353155195FA}" type="presOf" srcId="{8791B046-3FEC-42BF-9D22-ADA016924B0E}" destId="{452397E4-EECD-40B5-A4FA-81711EE43EB7}" srcOrd="0" destOrd="0" presId="urn:microsoft.com/office/officeart/2005/8/layout/hierarchy4"/>
    <dgm:cxn modelId="{A61A00AC-B9D0-4663-B5B9-D8B04BEDD3D0}" srcId="{76AA9FFB-E2DA-44FC-9712-D5A870AB3E48}" destId="{4A4079C1-CEB3-4C53-BE32-307095C75642}" srcOrd="3" destOrd="0" parTransId="{140E4655-07B6-409D-95D3-C2E8C3B60E86}" sibTransId="{E6D478D9-435D-4AD1-90CF-4E8F1EBF6CEC}"/>
    <dgm:cxn modelId="{C3CA043E-DE5B-4E0B-8234-BA1DBE1092E2}" srcId="{76AA9FFB-E2DA-44FC-9712-D5A870AB3E48}" destId="{8791B046-3FEC-42BF-9D22-ADA016924B0E}" srcOrd="8" destOrd="0" parTransId="{046F1C73-2A0C-42C3-8EAF-E262D1051E92}" sibTransId="{2B4A3850-2DA6-4A36-B4F4-48F461FEDAFD}"/>
    <dgm:cxn modelId="{4DAF2C3B-4668-4B9D-B818-2C32702F250A}" type="presOf" srcId="{FF639E41-4172-4BA3-BF8B-37B22486CAB0}" destId="{E2459A69-ECCE-409D-8168-957D68DC1426}" srcOrd="0" destOrd="0" presId="urn:microsoft.com/office/officeart/2005/8/layout/hierarchy4"/>
    <dgm:cxn modelId="{E9863417-02AF-420B-9AC1-59D558E28F17}" type="presOf" srcId="{73DF0807-2B9D-4AA8-A37B-05E9B7EEB711}" destId="{9C4DC77F-6080-4F7E-9B97-BFB6CE79D64F}" srcOrd="0" destOrd="0" presId="urn:microsoft.com/office/officeart/2005/8/layout/hierarchy4"/>
    <dgm:cxn modelId="{4F03D509-EADA-4791-99E3-1E0D1F54B156}" type="presOf" srcId="{1018A54F-D4A7-4CD3-A583-D26D9E1CF52E}" destId="{7D33C073-227C-434B-A87A-F095570A37A3}" srcOrd="0" destOrd="0" presId="urn:microsoft.com/office/officeart/2005/8/layout/hierarchy4"/>
    <dgm:cxn modelId="{83C62FE1-D2B8-4550-AF68-C27751604013}" srcId="{76AA9FFB-E2DA-44FC-9712-D5A870AB3E48}" destId="{CA670692-1260-43D0-A6D4-A40A31FE5ABE}" srcOrd="9" destOrd="0" parTransId="{7C6471DE-BC7E-4CD0-8766-B8D63FDBE765}" sibTransId="{577D370B-2D2D-46E1-A579-14BB4AC5C936}"/>
    <dgm:cxn modelId="{D177A21F-C0D2-4143-AF39-C5C6F21DBB60}" srcId="{76AA9FFB-E2DA-44FC-9712-D5A870AB3E48}" destId="{FF639E41-4172-4BA3-BF8B-37B22486CAB0}" srcOrd="7" destOrd="0" parTransId="{A362A857-4347-4596-8DF7-2CA91889ECE2}" sibTransId="{CB86DEB6-A6F0-4896-925E-0CEA55952195}"/>
    <dgm:cxn modelId="{C3F8E35B-40FC-4662-8570-238A67E1C5DF}" type="presOf" srcId="{0F46DA97-B9DA-401F-B563-D1065862EFE5}" destId="{AF2D660C-FD64-400D-8A2A-9FF190D1407E}" srcOrd="0" destOrd="0" presId="urn:microsoft.com/office/officeart/2005/8/layout/hierarchy4"/>
    <dgm:cxn modelId="{578AA647-7A6F-4A9D-9A99-B897148F9361}" type="presOf" srcId="{4A4079C1-CEB3-4C53-BE32-307095C75642}" destId="{7BC25936-EECB-420B-A980-4A64526A22CC}" srcOrd="0" destOrd="0" presId="urn:microsoft.com/office/officeart/2005/8/layout/hierarchy4"/>
    <dgm:cxn modelId="{5E7C57AB-9471-4A0E-A37A-AFA807B0AC49}" type="presOf" srcId="{61989287-8D3E-45A1-BE41-319EC1B8F934}" destId="{84CA3449-79D2-4545-BDD4-CD5C26A75BBD}" srcOrd="0" destOrd="0" presId="urn:microsoft.com/office/officeart/2005/8/layout/hierarchy4"/>
    <dgm:cxn modelId="{632F90AD-B76A-40B8-87A0-C650030E72BF}" type="presOf" srcId="{D21606D2-3D10-4D03-8D58-B1C58CF9D898}" destId="{6D55FFFD-3978-48DB-B92C-0355E68D813B}" srcOrd="0" destOrd="0" presId="urn:microsoft.com/office/officeart/2005/8/layout/hierarchy4"/>
    <dgm:cxn modelId="{BA6FF5E2-CA27-4A8C-9671-38AFB0334D65}" srcId="{76AA9FFB-E2DA-44FC-9712-D5A870AB3E48}" destId="{73DF0807-2B9D-4AA8-A37B-05E9B7EEB711}" srcOrd="2" destOrd="0" parTransId="{7B80CF37-C4F5-49C1-8225-B950AAB7D4C3}" sibTransId="{4FA48625-BDED-4CD8-B058-F673FF2ACE81}"/>
    <dgm:cxn modelId="{94DCFDAE-A6B1-48AF-A270-AF58F7D6EBC4}" type="presOf" srcId="{D4098576-DFD2-4112-936C-E4DFC9FB3721}" destId="{925E3DE4-3B2A-489C-A9CB-2046884D4E86}" srcOrd="0" destOrd="0" presId="urn:microsoft.com/office/officeart/2005/8/layout/hierarchy4"/>
    <dgm:cxn modelId="{922909ED-4843-4629-A8CC-AEC0062DDAA7}" type="presOf" srcId="{76AA9FFB-E2DA-44FC-9712-D5A870AB3E48}" destId="{C586A9A3-560F-4239-A4AB-99EFE04D144D}" srcOrd="0" destOrd="0" presId="urn:microsoft.com/office/officeart/2005/8/layout/hierarchy4"/>
    <dgm:cxn modelId="{5BFAA7F2-C79D-496A-8FB5-2B30BA1101CB}" srcId="{76AA9FFB-E2DA-44FC-9712-D5A870AB3E48}" destId="{1018A54F-D4A7-4CD3-A583-D26D9E1CF52E}" srcOrd="5" destOrd="0" parTransId="{A649893D-8C3B-47C3-A293-EDDE7CD81513}" sibTransId="{597CC11E-A74B-4F69-80C7-2EF4F85D6E27}"/>
    <dgm:cxn modelId="{EF235D6A-1EB0-4C76-ACC6-FCE31C76C52B}" srcId="{0F46DA97-B9DA-401F-B563-D1065862EFE5}" destId="{A47404D3-868F-4CE9-BD76-85A96F29A90C}" srcOrd="1" destOrd="0" parTransId="{B5048A9D-AF1A-490D-9C7D-CE5DDC09F720}" sibTransId="{E95536BE-4679-4AD0-B5DB-53BB37F2235E}"/>
    <dgm:cxn modelId="{F4AFE538-F663-492B-98AB-0C69054E8972}" type="presOf" srcId="{44E15389-5D52-4BC1-8AE9-EB5DB2F53330}" destId="{4D9B132F-1213-4E63-88FA-E21F61B7BEAF}" srcOrd="0" destOrd="0" presId="urn:microsoft.com/office/officeart/2005/8/layout/hierarchy4"/>
    <dgm:cxn modelId="{B3293CC6-C090-43C8-9C1B-33D7BFD7B110}" type="presOf" srcId="{A47404D3-868F-4CE9-BD76-85A96F29A90C}" destId="{7DB5E933-8928-4C46-ABAA-309B99F8608D}" srcOrd="0" destOrd="0" presId="urn:microsoft.com/office/officeart/2005/8/layout/hierarchy4"/>
    <dgm:cxn modelId="{FE1CF5B7-087A-4664-A6B6-1BA882EF9BCB}" type="presOf" srcId="{3C6A4467-D95F-470A-9936-A162C3D54796}" destId="{E7EACE42-C068-4F96-A76C-1B680FAB5623}" srcOrd="0" destOrd="0" presId="urn:microsoft.com/office/officeart/2005/8/layout/hierarchy4"/>
    <dgm:cxn modelId="{DBB6521C-61C7-4FA7-8A5D-CA619400267E}" type="presOf" srcId="{CA670692-1260-43D0-A6D4-A40A31FE5ABE}" destId="{A660684D-59E6-4457-A0F6-93EB502AF5C3}" srcOrd="0" destOrd="0" presId="urn:microsoft.com/office/officeart/2005/8/layout/hierarchy4"/>
    <dgm:cxn modelId="{5D7E23BB-B5AA-42EC-9CB5-EE2CB5E54621}" srcId="{76AA9FFB-E2DA-44FC-9712-D5A870AB3E48}" destId="{0F46DA97-B9DA-401F-B563-D1065862EFE5}" srcOrd="1" destOrd="0" parTransId="{BB8154CE-D0EA-4FC0-A32F-6637073F92DD}" sibTransId="{2A7199A8-8989-4AA0-A4E0-8ED5894C2CB1}"/>
    <dgm:cxn modelId="{6FF5250A-DB72-4353-92BC-90B82113483B}" type="presParOf" srcId="{C586A9A3-560F-4239-A4AB-99EFE04D144D}" destId="{F13647BA-B12E-4A9D-804F-D4D2F0FFE737}" srcOrd="0" destOrd="0" presId="urn:microsoft.com/office/officeart/2005/8/layout/hierarchy4"/>
    <dgm:cxn modelId="{DED100D5-CBAC-4EC4-BAB5-2D07EF7B1A87}" type="presParOf" srcId="{F13647BA-B12E-4A9D-804F-D4D2F0FFE737}" destId="{925E3DE4-3B2A-489C-A9CB-2046884D4E86}" srcOrd="0" destOrd="0" presId="urn:microsoft.com/office/officeart/2005/8/layout/hierarchy4"/>
    <dgm:cxn modelId="{2CD2382A-080C-4BBC-8BAC-E58D2A0471B9}" type="presParOf" srcId="{F13647BA-B12E-4A9D-804F-D4D2F0FFE737}" destId="{6CC7957F-6CF4-4176-80D3-5C1FFF2AA1F1}" srcOrd="1" destOrd="0" presId="urn:microsoft.com/office/officeart/2005/8/layout/hierarchy4"/>
    <dgm:cxn modelId="{50CDE2C2-A775-4A7B-8A81-86CE3DCFD786}" type="presParOf" srcId="{C586A9A3-560F-4239-A4AB-99EFE04D144D}" destId="{98FC0277-67B6-425C-96F8-F3B5C83999E6}" srcOrd="1" destOrd="0" presId="urn:microsoft.com/office/officeart/2005/8/layout/hierarchy4"/>
    <dgm:cxn modelId="{DBEFB10C-7571-4A6C-B4B8-231D9292D84E}" type="presParOf" srcId="{C586A9A3-560F-4239-A4AB-99EFE04D144D}" destId="{A0864CB7-AA08-491F-A209-B7CEF012F4DA}" srcOrd="2" destOrd="0" presId="urn:microsoft.com/office/officeart/2005/8/layout/hierarchy4"/>
    <dgm:cxn modelId="{550D1226-3212-4072-90DD-0AF955607359}" type="presParOf" srcId="{A0864CB7-AA08-491F-A209-B7CEF012F4DA}" destId="{AF2D660C-FD64-400D-8A2A-9FF190D1407E}" srcOrd="0" destOrd="0" presId="urn:microsoft.com/office/officeart/2005/8/layout/hierarchy4"/>
    <dgm:cxn modelId="{34FF79A3-CD66-4DA0-B5B9-137CE023DD5F}" type="presParOf" srcId="{A0864CB7-AA08-491F-A209-B7CEF012F4DA}" destId="{A2956C52-D532-4D31-BB63-C2580C4076E4}" srcOrd="1" destOrd="0" presId="urn:microsoft.com/office/officeart/2005/8/layout/hierarchy4"/>
    <dgm:cxn modelId="{34D2BDF6-099C-4349-8A1F-16EDE0492382}" type="presParOf" srcId="{A0864CB7-AA08-491F-A209-B7CEF012F4DA}" destId="{C1BB97BE-7F1B-432F-B57A-889B343BC8C1}" srcOrd="2" destOrd="0" presId="urn:microsoft.com/office/officeart/2005/8/layout/hierarchy4"/>
    <dgm:cxn modelId="{3B217E24-B13E-436B-837D-807FDF4A6EBA}" type="presParOf" srcId="{C1BB97BE-7F1B-432F-B57A-889B343BC8C1}" destId="{048574B6-C8D5-4A5F-8C68-BDFEB174CECF}" srcOrd="0" destOrd="0" presId="urn:microsoft.com/office/officeart/2005/8/layout/hierarchy4"/>
    <dgm:cxn modelId="{670D973B-08F6-4D4E-9731-D9FAA975D8D2}" type="presParOf" srcId="{048574B6-C8D5-4A5F-8C68-BDFEB174CECF}" destId="{84CA3449-79D2-4545-BDD4-CD5C26A75BBD}" srcOrd="0" destOrd="0" presId="urn:microsoft.com/office/officeart/2005/8/layout/hierarchy4"/>
    <dgm:cxn modelId="{A675C226-1B48-430C-952E-F2F87ACAB9D6}" type="presParOf" srcId="{048574B6-C8D5-4A5F-8C68-BDFEB174CECF}" destId="{54A35D6E-44A7-4750-81F0-403CC676F367}" srcOrd="1" destOrd="0" presId="urn:microsoft.com/office/officeart/2005/8/layout/hierarchy4"/>
    <dgm:cxn modelId="{1E5FC8F4-BD9A-4CE7-8BBD-1B766C92D41A}" type="presParOf" srcId="{C1BB97BE-7F1B-432F-B57A-889B343BC8C1}" destId="{7B06BDFF-E34E-4669-BF1E-8E410A36E5A5}" srcOrd="1" destOrd="0" presId="urn:microsoft.com/office/officeart/2005/8/layout/hierarchy4"/>
    <dgm:cxn modelId="{CA0158B7-1C5A-4ED5-9750-CC62A9EED9CD}" type="presParOf" srcId="{C1BB97BE-7F1B-432F-B57A-889B343BC8C1}" destId="{C518CCA5-1271-4ABE-9D24-E469F3E44EE4}" srcOrd="2" destOrd="0" presId="urn:microsoft.com/office/officeart/2005/8/layout/hierarchy4"/>
    <dgm:cxn modelId="{374E9DFE-5F90-4596-BB52-E9C6A4E5186C}" type="presParOf" srcId="{C518CCA5-1271-4ABE-9D24-E469F3E44EE4}" destId="{7DB5E933-8928-4C46-ABAA-309B99F8608D}" srcOrd="0" destOrd="0" presId="urn:microsoft.com/office/officeart/2005/8/layout/hierarchy4"/>
    <dgm:cxn modelId="{E1B297AD-5010-48CB-8BE6-F6143D3FFEEA}" type="presParOf" srcId="{C518CCA5-1271-4ABE-9D24-E469F3E44EE4}" destId="{34CC0754-819D-4753-A4E6-F8548F2ED4CD}" srcOrd="1" destOrd="0" presId="urn:microsoft.com/office/officeart/2005/8/layout/hierarchy4"/>
    <dgm:cxn modelId="{B12FB4DB-92A9-4202-AE9F-09FDF3966946}" type="presParOf" srcId="{C1BB97BE-7F1B-432F-B57A-889B343BC8C1}" destId="{72DC02CC-464E-4AA2-8105-D1BA8F73447B}" srcOrd="3" destOrd="0" presId="urn:microsoft.com/office/officeart/2005/8/layout/hierarchy4"/>
    <dgm:cxn modelId="{06A2A692-BF05-431F-90D1-F62C5C094638}" type="presParOf" srcId="{C1BB97BE-7F1B-432F-B57A-889B343BC8C1}" destId="{03B1CE52-D02A-41F6-9925-DFE01E566FD8}" srcOrd="4" destOrd="0" presId="urn:microsoft.com/office/officeart/2005/8/layout/hierarchy4"/>
    <dgm:cxn modelId="{B99BDBB9-9F96-4548-A535-5CAAADECDC75}" type="presParOf" srcId="{03B1CE52-D02A-41F6-9925-DFE01E566FD8}" destId="{E7EACE42-C068-4F96-A76C-1B680FAB5623}" srcOrd="0" destOrd="0" presId="urn:microsoft.com/office/officeart/2005/8/layout/hierarchy4"/>
    <dgm:cxn modelId="{161C8AC2-C68B-4985-B060-942067EA7F5A}" type="presParOf" srcId="{03B1CE52-D02A-41F6-9925-DFE01E566FD8}" destId="{E7E31D00-D9D9-4FC0-BB02-670C32258A4B}" srcOrd="1" destOrd="0" presId="urn:microsoft.com/office/officeart/2005/8/layout/hierarchy4"/>
    <dgm:cxn modelId="{9F56AD04-8AE9-47EB-B7C2-9FBC2EF234E1}" type="presParOf" srcId="{C586A9A3-560F-4239-A4AB-99EFE04D144D}" destId="{25FE660D-4B90-4E3B-B2AD-394B4689EA18}" srcOrd="3" destOrd="0" presId="urn:microsoft.com/office/officeart/2005/8/layout/hierarchy4"/>
    <dgm:cxn modelId="{B734A2C3-A76D-419A-9757-5808EEEACA15}" type="presParOf" srcId="{C586A9A3-560F-4239-A4AB-99EFE04D144D}" destId="{DCB74FCE-5806-4205-8574-BB76EDD49111}" srcOrd="4" destOrd="0" presId="urn:microsoft.com/office/officeart/2005/8/layout/hierarchy4"/>
    <dgm:cxn modelId="{68BB2632-687C-48B1-AB5E-02D7D7FF7B70}" type="presParOf" srcId="{DCB74FCE-5806-4205-8574-BB76EDD49111}" destId="{9C4DC77F-6080-4F7E-9B97-BFB6CE79D64F}" srcOrd="0" destOrd="0" presId="urn:microsoft.com/office/officeart/2005/8/layout/hierarchy4"/>
    <dgm:cxn modelId="{D00ED11F-9F6F-4D65-B8DA-E8ECAB0F3D81}" type="presParOf" srcId="{DCB74FCE-5806-4205-8574-BB76EDD49111}" destId="{BCAFDBED-8564-4E68-A197-C7C43E365647}" srcOrd="1" destOrd="0" presId="urn:microsoft.com/office/officeart/2005/8/layout/hierarchy4"/>
    <dgm:cxn modelId="{9A954024-C77F-4035-9DE5-BC0107DED103}" type="presParOf" srcId="{C586A9A3-560F-4239-A4AB-99EFE04D144D}" destId="{6EC950AC-EBF9-4C6C-9564-F9A2A822997D}" srcOrd="5" destOrd="0" presId="urn:microsoft.com/office/officeart/2005/8/layout/hierarchy4"/>
    <dgm:cxn modelId="{71E243E4-90CC-487A-AC30-5EF3FDEA997D}" type="presParOf" srcId="{C586A9A3-560F-4239-A4AB-99EFE04D144D}" destId="{37D0FBA5-AE9A-4DD1-BB93-5FF4DD58A8A7}" srcOrd="6" destOrd="0" presId="urn:microsoft.com/office/officeart/2005/8/layout/hierarchy4"/>
    <dgm:cxn modelId="{58530F03-5A34-47E4-A2B7-AA3405B8E46E}" type="presParOf" srcId="{37D0FBA5-AE9A-4DD1-BB93-5FF4DD58A8A7}" destId="{7BC25936-EECB-420B-A980-4A64526A22CC}" srcOrd="0" destOrd="0" presId="urn:microsoft.com/office/officeart/2005/8/layout/hierarchy4"/>
    <dgm:cxn modelId="{9B10D5E9-D29C-4292-8981-031D92169E4D}" type="presParOf" srcId="{37D0FBA5-AE9A-4DD1-BB93-5FF4DD58A8A7}" destId="{EF3F9E62-FB61-468F-97E4-C464CA34331D}" srcOrd="1" destOrd="0" presId="urn:microsoft.com/office/officeart/2005/8/layout/hierarchy4"/>
    <dgm:cxn modelId="{B574A47A-B941-4CEF-A2AF-2307B3393A63}" type="presParOf" srcId="{C586A9A3-560F-4239-A4AB-99EFE04D144D}" destId="{2874E68B-E903-4837-AF54-8C51F4564EE5}" srcOrd="7" destOrd="0" presId="urn:microsoft.com/office/officeart/2005/8/layout/hierarchy4"/>
    <dgm:cxn modelId="{A8241C64-8675-4981-A4AB-B32551B21318}" type="presParOf" srcId="{C586A9A3-560F-4239-A4AB-99EFE04D144D}" destId="{21924BCE-4F59-47FC-BF37-8BBB2C9CC951}" srcOrd="8" destOrd="0" presId="urn:microsoft.com/office/officeart/2005/8/layout/hierarchy4"/>
    <dgm:cxn modelId="{C62143BA-57F7-4BF6-B0FF-9B9FE3683E27}" type="presParOf" srcId="{21924BCE-4F59-47FC-BF37-8BBB2C9CC951}" destId="{6D55FFFD-3978-48DB-B92C-0355E68D813B}" srcOrd="0" destOrd="0" presId="urn:microsoft.com/office/officeart/2005/8/layout/hierarchy4"/>
    <dgm:cxn modelId="{6D52CAD8-B458-458B-98DB-BFD81E82582E}" type="presParOf" srcId="{21924BCE-4F59-47FC-BF37-8BBB2C9CC951}" destId="{3F4AE167-251A-41BC-B7E2-844A51E22831}" srcOrd="1" destOrd="0" presId="urn:microsoft.com/office/officeart/2005/8/layout/hierarchy4"/>
    <dgm:cxn modelId="{BAD8BAEB-5ED3-4202-8CCB-7342978A2D42}" type="presParOf" srcId="{C586A9A3-560F-4239-A4AB-99EFE04D144D}" destId="{4EC96947-3509-46AF-9269-84041B369D17}" srcOrd="9" destOrd="0" presId="urn:microsoft.com/office/officeart/2005/8/layout/hierarchy4"/>
    <dgm:cxn modelId="{FFDD0CB2-1B6C-4472-A68E-50FDDB434D9F}" type="presParOf" srcId="{C586A9A3-560F-4239-A4AB-99EFE04D144D}" destId="{A71017B1-3EBC-48F3-BA70-4D3653A81107}" srcOrd="10" destOrd="0" presId="urn:microsoft.com/office/officeart/2005/8/layout/hierarchy4"/>
    <dgm:cxn modelId="{AC9743AA-6A38-4A07-92E1-3FE658FF6AC9}" type="presParOf" srcId="{A71017B1-3EBC-48F3-BA70-4D3653A81107}" destId="{7D33C073-227C-434B-A87A-F095570A37A3}" srcOrd="0" destOrd="0" presId="urn:microsoft.com/office/officeart/2005/8/layout/hierarchy4"/>
    <dgm:cxn modelId="{394DC05D-7593-4A0C-ADC1-48AF7D180C09}" type="presParOf" srcId="{A71017B1-3EBC-48F3-BA70-4D3653A81107}" destId="{46D5247A-F0F0-4BCF-9CED-47DEF7018926}" srcOrd="1" destOrd="0" presId="urn:microsoft.com/office/officeart/2005/8/layout/hierarchy4"/>
    <dgm:cxn modelId="{ADDAC8BB-A707-4965-8B6F-0E75C5B729B9}" type="presParOf" srcId="{C586A9A3-560F-4239-A4AB-99EFE04D144D}" destId="{F034D51A-37F1-4851-A521-7150B8AF4C7F}" srcOrd="11" destOrd="0" presId="urn:microsoft.com/office/officeart/2005/8/layout/hierarchy4"/>
    <dgm:cxn modelId="{8DAD0742-59DC-46FE-ABC8-25C81699F5A2}" type="presParOf" srcId="{C586A9A3-560F-4239-A4AB-99EFE04D144D}" destId="{46EC2F1C-566A-4116-B28A-21DF4708618F}" srcOrd="12" destOrd="0" presId="urn:microsoft.com/office/officeart/2005/8/layout/hierarchy4"/>
    <dgm:cxn modelId="{34D56D28-3158-40BE-A792-B640D6C3F499}" type="presParOf" srcId="{46EC2F1C-566A-4116-B28A-21DF4708618F}" destId="{4D9B132F-1213-4E63-88FA-E21F61B7BEAF}" srcOrd="0" destOrd="0" presId="urn:microsoft.com/office/officeart/2005/8/layout/hierarchy4"/>
    <dgm:cxn modelId="{F4D8B22D-25A6-4CDE-B731-1F7D31CA93B3}" type="presParOf" srcId="{46EC2F1C-566A-4116-B28A-21DF4708618F}" destId="{88388E67-9452-4A7D-9D5D-2223F125975B}" srcOrd="1" destOrd="0" presId="urn:microsoft.com/office/officeart/2005/8/layout/hierarchy4"/>
    <dgm:cxn modelId="{5EB4C7B5-49B0-46B9-8373-81765E79501B}" type="presParOf" srcId="{C586A9A3-560F-4239-A4AB-99EFE04D144D}" destId="{138ACA01-80D6-4D3E-B80E-D13C0EE221C1}" srcOrd="13" destOrd="0" presId="urn:microsoft.com/office/officeart/2005/8/layout/hierarchy4"/>
    <dgm:cxn modelId="{C3AD26F8-85FC-4EA8-8679-E7A27537E5B2}" type="presParOf" srcId="{C586A9A3-560F-4239-A4AB-99EFE04D144D}" destId="{D09AF9A2-10CE-4966-8297-0ECB702AB1FB}" srcOrd="14" destOrd="0" presId="urn:microsoft.com/office/officeart/2005/8/layout/hierarchy4"/>
    <dgm:cxn modelId="{8EAF9F03-17C4-4E22-9444-D33894968470}" type="presParOf" srcId="{D09AF9A2-10CE-4966-8297-0ECB702AB1FB}" destId="{E2459A69-ECCE-409D-8168-957D68DC1426}" srcOrd="0" destOrd="0" presId="urn:microsoft.com/office/officeart/2005/8/layout/hierarchy4"/>
    <dgm:cxn modelId="{0CF9F5FB-B2F1-445C-84B4-B395A4131BF6}" type="presParOf" srcId="{D09AF9A2-10CE-4966-8297-0ECB702AB1FB}" destId="{C8292197-8362-4FB1-8715-38824DAFA138}" srcOrd="1" destOrd="0" presId="urn:microsoft.com/office/officeart/2005/8/layout/hierarchy4"/>
    <dgm:cxn modelId="{FE36B364-BA53-4493-9D13-D2DB20E836B6}" type="presParOf" srcId="{C586A9A3-560F-4239-A4AB-99EFE04D144D}" destId="{1A11907B-7006-4222-8260-C38720FD0F8C}" srcOrd="15" destOrd="0" presId="urn:microsoft.com/office/officeart/2005/8/layout/hierarchy4"/>
    <dgm:cxn modelId="{2506D8BD-7066-4EBB-BD3D-7BD97160435A}" type="presParOf" srcId="{C586A9A3-560F-4239-A4AB-99EFE04D144D}" destId="{58D3AA6F-6597-4958-B37E-EE0B55C0962B}" srcOrd="16" destOrd="0" presId="urn:microsoft.com/office/officeart/2005/8/layout/hierarchy4"/>
    <dgm:cxn modelId="{D353D4E6-FA00-4A04-ABDB-4B9AF53158D0}" type="presParOf" srcId="{58D3AA6F-6597-4958-B37E-EE0B55C0962B}" destId="{452397E4-EECD-40B5-A4FA-81711EE43EB7}" srcOrd="0" destOrd="0" presId="urn:microsoft.com/office/officeart/2005/8/layout/hierarchy4"/>
    <dgm:cxn modelId="{CB7274EB-57FE-4502-935F-EA65552307E7}" type="presParOf" srcId="{58D3AA6F-6597-4958-B37E-EE0B55C0962B}" destId="{81E7B801-96A8-4CC0-AA0B-D13C9C08DA32}" srcOrd="1" destOrd="0" presId="urn:microsoft.com/office/officeart/2005/8/layout/hierarchy4"/>
    <dgm:cxn modelId="{E40CA3B9-F24A-4275-A377-C4877F87D983}" type="presParOf" srcId="{C586A9A3-560F-4239-A4AB-99EFE04D144D}" destId="{C60B14B2-FDA0-46FE-9875-0BAD6B4C0C73}" srcOrd="17" destOrd="0" presId="urn:microsoft.com/office/officeart/2005/8/layout/hierarchy4"/>
    <dgm:cxn modelId="{B509CD4F-9FA8-45D4-8FE9-1A789171DD83}" type="presParOf" srcId="{C586A9A3-560F-4239-A4AB-99EFE04D144D}" destId="{10BD796F-DF63-40FD-82CB-AD63B25C542D}" srcOrd="18" destOrd="0" presId="urn:microsoft.com/office/officeart/2005/8/layout/hierarchy4"/>
    <dgm:cxn modelId="{51D33F19-CF17-4871-87ED-7D45BCB8C17E}" type="presParOf" srcId="{10BD796F-DF63-40FD-82CB-AD63B25C542D}" destId="{A660684D-59E6-4457-A0F6-93EB502AF5C3}" srcOrd="0" destOrd="0" presId="urn:microsoft.com/office/officeart/2005/8/layout/hierarchy4"/>
    <dgm:cxn modelId="{F1790A33-496B-48EF-AE36-85275F599583}" type="presParOf" srcId="{10BD796F-DF63-40FD-82CB-AD63B25C542D}" destId="{4A13307E-FFD0-4E1E-81AC-3F2D64BDC87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6AA9FFB-E2DA-44FC-9712-D5A870AB3E48}" type="doc">
      <dgm:prSet loTypeId="urn:microsoft.com/office/officeart/2005/8/layout/hierarchy4" loCatId="list" qsTypeId="urn:microsoft.com/office/officeart/2005/8/quickstyle/simple1" qsCatId="simple" csTypeId="urn:microsoft.com/office/officeart/2005/8/colors/colorful1#23" csCatId="colorful" phldr="1"/>
      <dgm:spPr/>
      <dgm:t>
        <a:bodyPr/>
        <a:lstStyle/>
        <a:p>
          <a:endParaRPr lang="en-US"/>
        </a:p>
      </dgm:t>
    </dgm:pt>
    <dgm:pt modelId="{8791B046-3FEC-42BF-9D22-ADA016924B0E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قابلیت های مدل سازی</a:t>
          </a:r>
          <a:endParaRPr lang="en-US" sz="1600" dirty="0">
            <a:cs typeface="B Titr" pitchFamily="2" charset="-78"/>
          </a:endParaRPr>
        </a:p>
      </dgm:t>
    </dgm:pt>
    <dgm:pt modelId="{046F1C73-2A0C-42C3-8EAF-E262D1051E92}" type="parTrans" cxnId="{C3CA043E-DE5B-4E0B-8234-BA1DBE1092E2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2B4A3850-2DA6-4A36-B4F4-48F461FEDAFD}" type="sibTrans" cxnId="{C3CA043E-DE5B-4E0B-8234-BA1DBE1092E2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CA670692-1260-43D0-A6D4-A40A31FE5ABE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فناوری و سکو</a:t>
          </a:r>
          <a:endParaRPr lang="en-US" sz="1600" dirty="0">
            <a:cs typeface="B Titr" pitchFamily="2" charset="-78"/>
          </a:endParaRPr>
        </a:p>
      </dgm:t>
    </dgm:pt>
    <dgm:pt modelId="{7C6471DE-BC7E-4CD0-8766-B8D63FDBE765}" type="parTrans" cxnId="{83C62FE1-D2B8-4550-AF68-C2775160401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577D370B-2D2D-46E1-A579-14BB4AC5C936}" type="sibTrans" cxnId="{83C62FE1-D2B8-4550-AF68-C2775160401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FF639E41-4172-4BA3-BF8B-37B22486CAB0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تخصیص کار و مجوز دهی</a:t>
          </a:r>
          <a:endParaRPr lang="en-US" sz="1600" dirty="0">
            <a:cs typeface="B Titr" pitchFamily="2" charset="-78"/>
          </a:endParaRPr>
        </a:p>
      </dgm:t>
    </dgm:pt>
    <dgm:pt modelId="{A362A857-4347-4596-8DF7-2CA91889ECE2}" type="parTrans" cxnId="{D177A21F-C0D2-4143-AF39-C5C6F21DBB6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CB86DEB6-A6F0-4896-925E-0CEA55952195}" type="sibTrans" cxnId="{D177A21F-C0D2-4143-AF39-C5C6F21DBB6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44E15389-5D52-4BC1-8AE9-EB5DB2F53330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دیده بانی و بهینه سازی فرآیندها</a:t>
          </a:r>
          <a:endParaRPr lang="en-US" sz="1600" dirty="0">
            <a:cs typeface="B Titr" pitchFamily="2" charset="-78"/>
          </a:endParaRPr>
        </a:p>
      </dgm:t>
    </dgm:pt>
    <dgm:pt modelId="{187779B5-3B7D-49F2-9C22-7B1669A1892C}" type="parTrans" cxnId="{5E7136B8-F5C9-448F-87F2-BA2568D6BF5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B9A973E9-87BF-4BEE-8338-E26A645D261D}" type="sibTrans" cxnId="{5E7136B8-F5C9-448F-87F2-BA2568D6BF5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D21606D2-3D10-4D03-8D58-B1C58CF9D898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تعامل پذیری</a:t>
          </a:r>
          <a:endParaRPr lang="en-US" sz="1600" dirty="0">
            <a:cs typeface="B Titr" pitchFamily="2" charset="-78"/>
          </a:endParaRPr>
        </a:p>
      </dgm:t>
    </dgm:pt>
    <dgm:pt modelId="{B37D0A72-19DB-4AB0-99E4-5288286188DB}" type="parTrans" cxnId="{326AFB56-F39B-429B-BBCB-DF585ED999CE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F5F61AEB-D904-4D75-A19C-8DAAE322D9EC}" type="sibTrans" cxnId="{326AFB56-F39B-429B-BBCB-DF585ED999CE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1018A54F-D4A7-4CD3-A583-D26D9E1CF52E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موتور قوانین تجاری</a:t>
          </a:r>
          <a:endParaRPr lang="en-US" sz="1600" dirty="0">
            <a:cs typeface="B Titr" pitchFamily="2" charset="-78"/>
          </a:endParaRPr>
        </a:p>
      </dgm:t>
    </dgm:pt>
    <dgm:pt modelId="{A649893D-8C3B-47C3-A293-EDDE7CD81513}" type="parTrans" cxnId="{5BFAA7F2-C79D-496A-8FB5-2B30BA1101CB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597CC11E-A74B-4F69-80C7-2EF4F85D6E27}" type="sibTrans" cxnId="{5BFAA7F2-C79D-496A-8FB5-2B30BA1101CB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73DF0807-2B9D-4AA8-A37B-05E9B7EEB711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فروشنده</a:t>
          </a:r>
          <a:endParaRPr lang="en-US" sz="1600" dirty="0">
            <a:cs typeface="B Titr" pitchFamily="2" charset="-78"/>
          </a:endParaRPr>
        </a:p>
      </dgm:t>
    </dgm:pt>
    <dgm:pt modelId="{7B80CF37-C4F5-49C1-8225-B950AAB7D4C3}" type="parTrans" cxnId="{BA6FF5E2-CA27-4A8C-9671-38AFB0334D65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4FA48625-BDED-4CD8-B058-F673FF2ACE81}" type="sibTrans" cxnId="{BA6FF5E2-CA27-4A8C-9671-38AFB0334D65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4A4079C1-CEB3-4C53-BE32-307095C75642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موتور فرآیندی</a:t>
          </a:r>
          <a:endParaRPr lang="en-US" sz="1600" dirty="0">
            <a:cs typeface="B Titr" pitchFamily="2" charset="-78"/>
          </a:endParaRPr>
        </a:p>
      </dgm:t>
    </dgm:pt>
    <dgm:pt modelId="{140E4655-07B6-409D-95D3-C2E8C3B60E86}" type="parTrans" cxnId="{A61A00AC-B9D0-4663-B5B9-D8B04BEDD3D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E6D478D9-435D-4AD1-90CF-4E8F1EBF6CEC}" type="sibTrans" cxnId="{A61A00AC-B9D0-4663-B5B9-D8B04BEDD3D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0F46DA97-B9DA-401F-B563-D1065862EFE5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هزینه</a:t>
          </a:r>
          <a:endParaRPr lang="en-US" sz="1600" dirty="0">
            <a:cs typeface="B Titr" pitchFamily="2" charset="-78"/>
          </a:endParaRPr>
        </a:p>
      </dgm:t>
    </dgm:pt>
    <dgm:pt modelId="{BB8154CE-D0EA-4FC0-A32F-6637073F92DD}" type="parTrans" cxnId="{5D7E23BB-B5AA-42EC-9CB5-EE2CB5E54621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2A7199A8-8989-4AA0-A4E0-8ED5894C2CB1}" type="sibTrans" cxnId="{5D7E23BB-B5AA-42EC-9CB5-EE2CB5E54621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D4098576-DFD2-4112-936C-E4DFC9FB3721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سهولت استفاده</a:t>
          </a:r>
          <a:endParaRPr lang="en-US" sz="1600" dirty="0">
            <a:cs typeface="B Titr" pitchFamily="2" charset="-78"/>
          </a:endParaRPr>
        </a:p>
      </dgm:t>
    </dgm:pt>
    <dgm:pt modelId="{6EA35A9E-665F-443B-AFD4-E2AECAA31A12}" type="parTrans" cxnId="{ACC2FF0D-C861-4413-A9F6-EEA78A2FDE9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832875B2-681B-4BEE-A947-8E747552652C}" type="sibTrans" cxnId="{ACC2FF0D-C861-4413-A9F6-EEA78A2FDE9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F51FFF89-6942-409C-8B05-DCE10D73D38F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Zar" pitchFamily="2" charset="-78"/>
            </a:rPr>
            <a:t>سادگی نصب و راه اندازی</a:t>
          </a:r>
          <a:endParaRPr lang="en-US" sz="1600" b="1" dirty="0" smtClean="0">
            <a:cs typeface="B Zar" pitchFamily="2" charset="-78"/>
          </a:endParaRPr>
        </a:p>
      </dgm:t>
    </dgm:pt>
    <dgm:pt modelId="{911AAD5A-8BC1-4F34-A290-A7E08AAE8313}" type="parTrans" cxnId="{ADCE95A9-FF9D-4D3A-A1EB-B41C081505B5}">
      <dgm:prSet/>
      <dgm:spPr/>
      <dgm:t>
        <a:bodyPr/>
        <a:lstStyle/>
        <a:p>
          <a:endParaRPr lang="en-US"/>
        </a:p>
      </dgm:t>
    </dgm:pt>
    <dgm:pt modelId="{8C440057-C115-45B1-B496-11BC0483E9C8}" type="sibTrans" cxnId="{ADCE95A9-FF9D-4D3A-A1EB-B41C081505B5}">
      <dgm:prSet/>
      <dgm:spPr/>
      <dgm:t>
        <a:bodyPr/>
        <a:lstStyle/>
        <a:p>
          <a:endParaRPr lang="en-US"/>
        </a:p>
      </dgm:t>
    </dgm:pt>
    <dgm:pt modelId="{4A40A1BF-13BC-452C-9102-21C1A9A2058B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Zar" pitchFamily="2" charset="-78"/>
            </a:rPr>
            <a:t>سادگی استفاده و آموزش</a:t>
          </a:r>
          <a:endParaRPr lang="en-US" sz="1600" b="1" dirty="0" smtClean="0">
            <a:cs typeface="B Zar" pitchFamily="2" charset="-78"/>
          </a:endParaRPr>
        </a:p>
      </dgm:t>
    </dgm:pt>
    <dgm:pt modelId="{D3C4A649-F38D-4AF5-975B-C155001CD3BA}" type="parTrans" cxnId="{3B581160-61DB-40B4-9A9B-E714F4E5D90B}">
      <dgm:prSet/>
      <dgm:spPr/>
      <dgm:t>
        <a:bodyPr/>
        <a:lstStyle/>
        <a:p>
          <a:endParaRPr lang="en-US"/>
        </a:p>
      </dgm:t>
    </dgm:pt>
    <dgm:pt modelId="{81652863-B4D9-4A42-859E-9F378E094EA1}" type="sibTrans" cxnId="{3B581160-61DB-40B4-9A9B-E714F4E5D90B}">
      <dgm:prSet/>
      <dgm:spPr/>
      <dgm:t>
        <a:bodyPr/>
        <a:lstStyle/>
        <a:p>
          <a:endParaRPr lang="en-US"/>
        </a:p>
      </dgm:t>
    </dgm:pt>
    <dgm:pt modelId="{CA266A1F-B53C-43CC-BFC8-1182FFBFEF83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Zar" pitchFamily="2" charset="-78"/>
            </a:rPr>
            <a:t>سادگی مدیریت و تغییرات</a:t>
          </a:r>
          <a:endParaRPr lang="en-US" sz="1600" b="1" dirty="0" smtClean="0">
            <a:cs typeface="B Zar" pitchFamily="2" charset="-78"/>
          </a:endParaRPr>
        </a:p>
      </dgm:t>
    </dgm:pt>
    <dgm:pt modelId="{793EACDA-F3E9-4459-AA8B-A14F168A1E33}" type="parTrans" cxnId="{6A4719E8-AE51-4F28-9C0A-B917954C6B32}">
      <dgm:prSet/>
      <dgm:spPr/>
      <dgm:t>
        <a:bodyPr/>
        <a:lstStyle/>
        <a:p>
          <a:endParaRPr lang="en-US"/>
        </a:p>
      </dgm:t>
    </dgm:pt>
    <dgm:pt modelId="{E1C4C52B-6B8B-45EB-8CFC-A441442B82D3}" type="sibTrans" cxnId="{6A4719E8-AE51-4F28-9C0A-B917954C6B32}">
      <dgm:prSet/>
      <dgm:spPr/>
      <dgm:t>
        <a:bodyPr/>
        <a:lstStyle/>
        <a:p>
          <a:endParaRPr lang="en-US"/>
        </a:p>
      </dgm:t>
    </dgm:pt>
    <dgm:pt modelId="{C586A9A3-560F-4239-A4AB-99EFE04D144D}" type="pres">
      <dgm:prSet presAssocID="{76AA9FFB-E2DA-44FC-9712-D5A870AB3E4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13647BA-B12E-4A9D-804F-D4D2F0FFE737}" type="pres">
      <dgm:prSet presAssocID="{D4098576-DFD2-4112-936C-E4DFC9FB3721}" presName="vertOne" presStyleCnt="0"/>
      <dgm:spPr/>
    </dgm:pt>
    <dgm:pt modelId="{925E3DE4-3B2A-489C-A9CB-2046884D4E86}" type="pres">
      <dgm:prSet presAssocID="{D4098576-DFD2-4112-936C-E4DFC9FB3721}" presName="txOne" presStyleLbl="node0" presStyleIdx="0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C7C97A-5A25-45F6-A6D3-123F6286A47A}" type="pres">
      <dgm:prSet presAssocID="{D4098576-DFD2-4112-936C-E4DFC9FB3721}" presName="parTransOne" presStyleCnt="0"/>
      <dgm:spPr/>
    </dgm:pt>
    <dgm:pt modelId="{6CC7957F-6CF4-4176-80D3-5C1FFF2AA1F1}" type="pres">
      <dgm:prSet presAssocID="{D4098576-DFD2-4112-936C-E4DFC9FB3721}" presName="horzOne" presStyleCnt="0"/>
      <dgm:spPr/>
    </dgm:pt>
    <dgm:pt modelId="{6FDDDC4A-6329-4FA3-8FD5-D6BAE74B9411}" type="pres">
      <dgm:prSet presAssocID="{F51FFF89-6942-409C-8B05-DCE10D73D38F}" presName="vertTwo" presStyleCnt="0"/>
      <dgm:spPr/>
    </dgm:pt>
    <dgm:pt modelId="{20EC21AE-3980-4024-9A98-CA76C9075F94}" type="pres">
      <dgm:prSet presAssocID="{F51FFF89-6942-409C-8B05-DCE10D73D38F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99BECE-2A8E-4D7F-A2E9-A542808A51EE}" type="pres">
      <dgm:prSet presAssocID="{F51FFF89-6942-409C-8B05-DCE10D73D38F}" presName="horzTwo" presStyleCnt="0"/>
      <dgm:spPr/>
    </dgm:pt>
    <dgm:pt modelId="{3BFE29A6-9F60-4496-99CC-1D42BEDBE916}" type="pres">
      <dgm:prSet presAssocID="{8C440057-C115-45B1-B496-11BC0483E9C8}" presName="sibSpaceTwo" presStyleCnt="0"/>
      <dgm:spPr/>
    </dgm:pt>
    <dgm:pt modelId="{A530B2A8-BF6C-4214-833B-AD4E3FE1DE99}" type="pres">
      <dgm:prSet presAssocID="{4A40A1BF-13BC-452C-9102-21C1A9A2058B}" presName="vertTwo" presStyleCnt="0"/>
      <dgm:spPr/>
    </dgm:pt>
    <dgm:pt modelId="{56AEFE1E-CC8E-4DCB-B73E-2633802130B5}" type="pres">
      <dgm:prSet presAssocID="{4A40A1BF-13BC-452C-9102-21C1A9A2058B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5F3FA5-1FFB-47EB-9631-C1CAE52250BE}" type="pres">
      <dgm:prSet presAssocID="{4A40A1BF-13BC-452C-9102-21C1A9A2058B}" presName="horzTwo" presStyleCnt="0"/>
      <dgm:spPr/>
    </dgm:pt>
    <dgm:pt modelId="{D986DE0C-60C8-49CA-99A1-2CAE9258889E}" type="pres">
      <dgm:prSet presAssocID="{81652863-B4D9-4A42-859E-9F378E094EA1}" presName="sibSpaceTwo" presStyleCnt="0"/>
      <dgm:spPr/>
    </dgm:pt>
    <dgm:pt modelId="{07E64F8F-36B7-4EB0-BFAA-2E98A397988D}" type="pres">
      <dgm:prSet presAssocID="{CA266A1F-B53C-43CC-BFC8-1182FFBFEF83}" presName="vertTwo" presStyleCnt="0"/>
      <dgm:spPr/>
    </dgm:pt>
    <dgm:pt modelId="{31C54282-155A-46AC-B30F-663D004814B9}" type="pres">
      <dgm:prSet presAssocID="{CA266A1F-B53C-43CC-BFC8-1182FFBFEF83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5C5835-95D2-428E-9B75-794735020027}" type="pres">
      <dgm:prSet presAssocID="{CA266A1F-B53C-43CC-BFC8-1182FFBFEF83}" presName="horzTwo" presStyleCnt="0"/>
      <dgm:spPr/>
    </dgm:pt>
    <dgm:pt modelId="{98FC0277-67B6-425C-96F8-F3B5C83999E6}" type="pres">
      <dgm:prSet presAssocID="{832875B2-681B-4BEE-A947-8E747552652C}" presName="sibSpaceOne" presStyleCnt="0"/>
      <dgm:spPr/>
    </dgm:pt>
    <dgm:pt modelId="{A0864CB7-AA08-491F-A209-B7CEF012F4DA}" type="pres">
      <dgm:prSet presAssocID="{0F46DA97-B9DA-401F-B563-D1065862EFE5}" presName="vertOne" presStyleCnt="0"/>
      <dgm:spPr/>
    </dgm:pt>
    <dgm:pt modelId="{AF2D660C-FD64-400D-8A2A-9FF190D1407E}" type="pres">
      <dgm:prSet presAssocID="{0F46DA97-B9DA-401F-B563-D1065862EFE5}" presName="txOne" presStyleLbl="node0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BB97BE-7F1B-432F-B57A-889B343BC8C1}" type="pres">
      <dgm:prSet presAssocID="{0F46DA97-B9DA-401F-B563-D1065862EFE5}" presName="horzOne" presStyleCnt="0"/>
      <dgm:spPr/>
    </dgm:pt>
    <dgm:pt modelId="{25FE660D-4B90-4E3B-B2AD-394B4689EA18}" type="pres">
      <dgm:prSet presAssocID="{2A7199A8-8989-4AA0-A4E0-8ED5894C2CB1}" presName="sibSpaceOne" presStyleCnt="0"/>
      <dgm:spPr/>
    </dgm:pt>
    <dgm:pt modelId="{DCB74FCE-5806-4205-8574-BB76EDD49111}" type="pres">
      <dgm:prSet presAssocID="{73DF0807-2B9D-4AA8-A37B-05E9B7EEB711}" presName="vertOne" presStyleCnt="0"/>
      <dgm:spPr/>
    </dgm:pt>
    <dgm:pt modelId="{9C4DC77F-6080-4F7E-9B97-BFB6CE79D64F}" type="pres">
      <dgm:prSet presAssocID="{73DF0807-2B9D-4AA8-A37B-05E9B7EEB711}" presName="txOne" presStyleLbl="node0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AFDBED-8564-4E68-A197-C7C43E365647}" type="pres">
      <dgm:prSet presAssocID="{73DF0807-2B9D-4AA8-A37B-05E9B7EEB711}" presName="horzOne" presStyleCnt="0"/>
      <dgm:spPr/>
    </dgm:pt>
    <dgm:pt modelId="{6EC950AC-EBF9-4C6C-9564-F9A2A822997D}" type="pres">
      <dgm:prSet presAssocID="{4FA48625-BDED-4CD8-B058-F673FF2ACE81}" presName="sibSpaceOne" presStyleCnt="0"/>
      <dgm:spPr/>
    </dgm:pt>
    <dgm:pt modelId="{37D0FBA5-AE9A-4DD1-BB93-5FF4DD58A8A7}" type="pres">
      <dgm:prSet presAssocID="{4A4079C1-CEB3-4C53-BE32-307095C75642}" presName="vertOne" presStyleCnt="0"/>
      <dgm:spPr/>
    </dgm:pt>
    <dgm:pt modelId="{7BC25936-EECB-420B-A980-4A64526A22CC}" type="pres">
      <dgm:prSet presAssocID="{4A4079C1-CEB3-4C53-BE32-307095C75642}" presName="txOne" presStyleLbl="node0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3F9E62-FB61-468F-97E4-C464CA34331D}" type="pres">
      <dgm:prSet presAssocID="{4A4079C1-CEB3-4C53-BE32-307095C75642}" presName="horzOne" presStyleCnt="0"/>
      <dgm:spPr/>
    </dgm:pt>
    <dgm:pt modelId="{2874E68B-E903-4837-AF54-8C51F4564EE5}" type="pres">
      <dgm:prSet presAssocID="{E6D478D9-435D-4AD1-90CF-4E8F1EBF6CEC}" presName="sibSpaceOne" presStyleCnt="0"/>
      <dgm:spPr/>
    </dgm:pt>
    <dgm:pt modelId="{21924BCE-4F59-47FC-BF37-8BBB2C9CC951}" type="pres">
      <dgm:prSet presAssocID="{D21606D2-3D10-4D03-8D58-B1C58CF9D898}" presName="vertOne" presStyleCnt="0"/>
      <dgm:spPr/>
    </dgm:pt>
    <dgm:pt modelId="{6D55FFFD-3978-48DB-B92C-0355E68D813B}" type="pres">
      <dgm:prSet presAssocID="{D21606D2-3D10-4D03-8D58-B1C58CF9D898}" presName="txOne" presStyleLbl="node0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4AE167-251A-41BC-B7E2-844A51E22831}" type="pres">
      <dgm:prSet presAssocID="{D21606D2-3D10-4D03-8D58-B1C58CF9D898}" presName="horzOne" presStyleCnt="0"/>
      <dgm:spPr/>
    </dgm:pt>
    <dgm:pt modelId="{4EC96947-3509-46AF-9269-84041B369D17}" type="pres">
      <dgm:prSet presAssocID="{F5F61AEB-D904-4D75-A19C-8DAAE322D9EC}" presName="sibSpaceOne" presStyleCnt="0"/>
      <dgm:spPr/>
    </dgm:pt>
    <dgm:pt modelId="{A71017B1-3EBC-48F3-BA70-4D3653A81107}" type="pres">
      <dgm:prSet presAssocID="{1018A54F-D4A7-4CD3-A583-D26D9E1CF52E}" presName="vertOne" presStyleCnt="0"/>
      <dgm:spPr/>
    </dgm:pt>
    <dgm:pt modelId="{7D33C073-227C-434B-A87A-F095570A37A3}" type="pres">
      <dgm:prSet presAssocID="{1018A54F-D4A7-4CD3-A583-D26D9E1CF52E}" presName="txOne" presStyleLbl="node0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D5247A-F0F0-4BCF-9CED-47DEF7018926}" type="pres">
      <dgm:prSet presAssocID="{1018A54F-D4A7-4CD3-A583-D26D9E1CF52E}" presName="horzOne" presStyleCnt="0"/>
      <dgm:spPr/>
    </dgm:pt>
    <dgm:pt modelId="{F034D51A-37F1-4851-A521-7150B8AF4C7F}" type="pres">
      <dgm:prSet presAssocID="{597CC11E-A74B-4F69-80C7-2EF4F85D6E27}" presName="sibSpaceOne" presStyleCnt="0"/>
      <dgm:spPr/>
    </dgm:pt>
    <dgm:pt modelId="{46EC2F1C-566A-4116-B28A-21DF4708618F}" type="pres">
      <dgm:prSet presAssocID="{44E15389-5D52-4BC1-8AE9-EB5DB2F53330}" presName="vertOne" presStyleCnt="0"/>
      <dgm:spPr/>
    </dgm:pt>
    <dgm:pt modelId="{4D9B132F-1213-4E63-88FA-E21F61B7BEAF}" type="pres">
      <dgm:prSet presAssocID="{44E15389-5D52-4BC1-8AE9-EB5DB2F53330}" presName="txOne" presStyleLbl="node0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388E67-9452-4A7D-9D5D-2223F125975B}" type="pres">
      <dgm:prSet presAssocID="{44E15389-5D52-4BC1-8AE9-EB5DB2F53330}" presName="horzOne" presStyleCnt="0"/>
      <dgm:spPr/>
    </dgm:pt>
    <dgm:pt modelId="{138ACA01-80D6-4D3E-B80E-D13C0EE221C1}" type="pres">
      <dgm:prSet presAssocID="{B9A973E9-87BF-4BEE-8338-E26A645D261D}" presName="sibSpaceOne" presStyleCnt="0"/>
      <dgm:spPr/>
    </dgm:pt>
    <dgm:pt modelId="{D09AF9A2-10CE-4966-8297-0ECB702AB1FB}" type="pres">
      <dgm:prSet presAssocID="{FF639E41-4172-4BA3-BF8B-37B22486CAB0}" presName="vertOne" presStyleCnt="0"/>
      <dgm:spPr/>
    </dgm:pt>
    <dgm:pt modelId="{E2459A69-ECCE-409D-8168-957D68DC1426}" type="pres">
      <dgm:prSet presAssocID="{FF639E41-4172-4BA3-BF8B-37B22486CAB0}" presName="txOne" presStyleLbl="node0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292197-8362-4FB1-8715-38824DAFA138}" type="pres">
      <dgm:prSet presAssocID="{FF639E41-4172-4BA3-BF8B-37B22486CAB0}" presName="horzOne" presStyleCnt="0"/>
      <dgm:spPr/>
    </dgm:pt>
    <dgm:pt modelId="{1A11907B-7006-4222-8260-C38720FD0F8C}" type="pres">
      <dgm:prSet presAssocID="{CB86DEB6-A6F0-4896-925E-0CEA55952195}" presName="sibSpaceOne" presStyleCnt="0"/>
      <dgm:spPr/>
    </dgm:pt>
    <dgm:pt modelId="{58D3AA6F-6597-4958-B37E-EE0B55C0962B}" type="pres">
      <dgm:prSet presAssocID="{8791B046-3FEC-42BF-9D22-ADA016924B0E}" presName="vertOne" presStyleCnt="0"/>
      <dgm:spPr/>
    </dgm:pt>
    <dgm:pt modelId="{452397E4-EECD-40B5-A4FA-81711EE43EB7}" type="pres">
      <dgm:prSet presAssocID="{8791B046-3FEC-42BF-9D22-ADA016924B0E}" presName="txOne" presStyleLbl="node0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E7B801-96A8-4CC0-AA0B-D13C9C08DA32}" type="pres">
      <dgm:prSet presAssocID="{8791B046-3FEC-42BF-9D22-ADA016924B0E}" presName="horzOne" presStyleCnt="0"/>
      <dgm:spPr/>
    </dgm:pt>
    <dgm:pt modelId="{C60B14B2-FDA0-46FE-9875-0BAD6B4C0C73}" type="pres">
      <dgm:prSet presAssocID="{2B4A3850-2DA6-4A36-B4F4-48F461FEDAFD}" presName="sibSpaceOne" presStyleCnt="0"/>
      <dgm:spPr/>
    </dgm:pt>
    <dgm:pt modelId="{10BD796F-DF63-40FD-82CB-AD63B25C542D}" type="pres">
      <dgm:prSet presAssocID="{CA670692-1260-43D0-A6D4-A40A31FE5ABE}" presName="vertOne" presStyleCnt="0"/>
      <dgm:spPr/>
    </dgm:pt>
    <dgm:pt modelId="{A660684D-59E6-4457-A0F6-93EB502AF5C3}" type="pres">
      <dgm:prSet presAssocID="{CA670692-1260-43D0-A6D4-A40A31FE5ABE}" presName="txOne" presStyleLbl="node0" presStyleIdx="9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13307E-FFD0-4E1E-81AC-3F2D64BDC87F}" type="pres">
      <dgm:prSet presAssocID="{CA670692-1260-43D0-A6D4-A40A31FE5ABE}" presName="horzOne" presStyleCnt="0"/>
      <dgm:spPr/>
    </dgm:pt>
  </dgm:ptLst>
  <dgm:cxnLst>
    <dgm:cxn modelId="{679A8540-ABD0-4352-8884-6DCDCB0864E1}" type="presOf" srcId="{D4098576-DFD2-4112-936C-E4DFC9FB3721}" destId="{925E3DE4-3B2A-489C-A9CB-2046884D4E86}" srcOrd="0" destOrd="0" presId="urn:microsoft.com/office/officeart/2005/8/layout/hierarchy4"/>
    <dgm:cxn modelId="{532B6592-AFD7-4A8B-AAE3-4287E27AD51E}" type="presOf" srcId="{76AA9FFB-E2DA-44FC-9712-D5A870AB3E48}" destId="{C586A9A3-560F-4239-A4AB-99EFE04D144D}" srcOrd="0" destOrd="0" presId="urn:microsoft.com/office/officeart/2005/8/layout/hierarchy4"/>
    <dgm:cxn modelId="{6A4719E8-AE51-4F28-9C0A-B917954C6B32}" srcId="{D4098576-DFD2-4112-936C-E4DFC9FB3721}" destId="{CA266A1F-B53C-43CC-BFC8-1182FFBFEF83}" srcOrd="2" destOrd="0" parTransId="{793EACDA-F3E9-4459-AA8B-A14F168A1E33}" sibTransId="{E1C4C52B-6B8B-45EB-8CFC-A441442B82D3}"/>
    <dgm:cxn modelId="{ACC2FF0D-C861-4413-A9F6-EEA78A2FDE90}" srcId="{76AA9FFB-E2DA-44FC-9712-D5A870AB3E48}" destId="{D4098576-DFD2-4112-936C-E4DFC9FB3721}" srcOrd="0" destOrd="0" parTransId="{6EA35A9E-665F-443B-AFD4-E2AECAA31A12}" sibTransId="{832875B2-681B-4BEE-A947-8E747552652C}"/>
    <dgm:cxn modelId="{2185714B-3F2D-4677-A3F1-1EFDD31241C8}" type="presOf" srcId="{4A4079C1-CEB3-4C53-BE32-307095C75642}" destId="{7BC25936-EECB-420B-A980-4A64526A22CC}" srcOrd="0" destOrd="0" presId="urn:microsoft.com/office/officeart/2005/8/layout/hierarchy4"/>
    <dgm:cxn modelId="{7B4EFF4A-94A2-42A9-93FB-80018D41FB43}" type="presOf" srcId="{FF639E41-4172-4BA3-BF8B-37B22486CAB0}" destId="{E2459A69-ECCE-409D-8168-957D68DC1426}" srcOrd="0" destOrd="0" presId="urn:microsoft.com/office/officeart/2005/8/layout/hierarchy4"/>
    <dgm:cxn modelId="{ADCE95A9-FF9D-4D3A-A1EB-B41C081505B5}" srcId="{D4098576-DFD2-4112-936C-E4DFC9FB3721}" destId="{F51FFF89-6942-409C-8B05-DCE10D73D38F}" srcOrd="0" destOrd="0" parTransId="{911AAD5A-8BC1-4F34-A290-A7E08AAE8313}" sibTransId="{8C440057-C115-45B1-B496-11BC0483E9C8}"/>
    <dgm:cxn modelId="{326AFB56-F39B-429B-BBCB-DF585ED999CE}" srcId="{76AA9FFB-E2DA-44FC-9712-D5A870AB3E48}" destId="{D21606D2-3D10-4D03-8D58-B1C58CF9D898}" srcOrd="4" destOrd="0" parTransId="{B37D0A72-19DB-4AB0-99E4-5288286188DB}" sibTransId="{F5F61AEB-D904-4D75-A19C-8DAAE322D9EC}"/>
    <dgm:cxn modelId="{5E7136B8-F5C9-448F-87F2-BA2568D6BF53}" srcId="{76AA9FFB-E2DA-44FC-9712-D5A870AB3E48}" destId="{44E15389-5D52-4BC1-8AE9-EB5DB2F53330}" srcOrd="6" destOrd="0" parTransId="{187779B5-3B7D-49F2-9C22-7B1669A1892C}" sibTransId="{B9A973E9-87BF-4BEE-8338-E26A645D261D}"/>
    <dgm:cxn modelId="{F89B863F-8AF6-4E0E-BAC0-2E7441330770}" type="presOf" srcId="{4A40A1BF-13BC-452C-9102-21C1A9A2058B}" destId="{56AEFE1E-CC8E-4DCB-B73E-2633802130B5}" srcOrd="0" destOrd="0" presId="urn:microsoft.com/office/officeart/2005/8/layout/hierarchy4"/>
    <dgm:cxn modelId="{C3CA043E-DE5B-4E0B-8234-BA1DBE1092E2}" srcId="{76AA9FFB-E2DA-44FC-9712-D5A870AB3E48}" destId="{8791B046-3FEC-42BF-9D22-ADA016924B0E}" srcOrd="8" destOrd="0" parTransId="{046F1C73-2A0C-42C3-8EAF-E262D1051E92}" sibTransId="{2B4A3850-2DA6-4A36-B4F4-48F461FEDAFD}"/>
    <dgm:cxn modelId="{A61A00AC-B9D0-4663-B5B9-D8B04BEDD3D0}" srcId="{76AA9FFB-E2DA-44FC-9712-D5A870AB3E48}" destId="{4A4079C1-CEB3-4C53-BE32-307095C75642}" srcOrd="3" destOrd="0" parTransId="{140E4655-07B6-409D-95D3-C2E8C3B60E86}" sibTransId="{E6D478D9-435D-4AD1-90CF-4E8F1EBF6CEC}"/>
    <dgm:cxn modelId="{1152C73F-D8B1-42F9-9EBB-50762229A083}" type="presOf" srcId="{F51FFF89-6942-409C-8B05-DCE10D73D38F}" destId="{20EC21AE-3980-4024-9A98-CA76C9075F94}" srcOrd="0" destOrd="0" presId="urn:microsoft.com/office/officeart/2005/8/layout/hierarchy4"/>
    <dgm:cxn modelId="{3B581160-61DB-40B4-9A9B-E714F4E5D90B}" srcId="{D4098576-DFD2-4112-936C-E4DFC9FB3721}" destId="{4A40A1BF-13BC-452C-9102-21C1A9A2058B}" srcOrd="1" destOrd="0" parTransId="{D3C4A649-F38D-4AF5-975B-C155001CD3BA}" sibTransId="{81652863-B4D9-4A42-859E-9F378E094EA1}"/>
    <dgm:cxn modelId="{21090A4F-F4D7-4E96-A402-F5E737FD9ACC}" type="presOf" srcId="{8791B046-3FEC-42BF-9D22-ADA016924B0E}" destId="{452397E4-EECD-40B5-A4FA-81711EE43EB7}" srcOrd="0" destOrd="0" presId="urn:microsoft.com/office/officeart/2005/8/layout/hierarchy4"/>
    <dgm:cxn modelId="{90170C38-A497-4B9E-B99B-CCA1A2123421}" type="presOf" srcId="{CA670692-1260-43D0-A6D4-A40A31FE5ABE}" destId="{A660684D-59E6-4457-A0F6-93EB502AF5C3}" srcOrd="0" destOrd="0" presId="urn:microsoft.com/office/officeart/2005/8/layout/hierarchy4"/>
    <dgm:cxn modelId="{83C62FE1-D2B8-4550-AF68-C27751604013}" srcId="{76AA9FFB-E2DA-44FC-9712-D5A870AB3E48}" destId="{CA670692-1260-43D0-A6D4-A40A31FE5ABE}" srcOrd="9" destOrd="0" parTransId="{7C6471DE-BC7E-4CD0-8766-B8D63FDBE765}" sibTransId="{577D370B-2D2D-46E1-A579-14BB4AC5C936}"/>
    <dgm:cxn modelId="{D177A21F-C0D2-4143-AF39-C5C6F21DBB60}" srcId="{76AA9FFB-E2DA-44FC-9712-D5A870AB3E48}" destId="{FF639E41-4172-4BA3-BF8B-37B22486CAB0}" srcOrd="7" destOrd="0" parTransId="{A362A857-4347-4596-8DF7-2CA91889ECE2}" sibTransId="{CB86DEB6-A6F0-4896-925E-0CEA55952195}"/>
    <dgm:cxn modelId="{B245BDBD-259D-48A9-8317-EBB999699EE7}" type="presOf" srcId="{44E15389-5D52-4BC1-8AE9-EB5DB2F53330}" destId="{4D9B132F-1213-4E63-88FA-E21F61B7BEAF}" srcOrd="0" destOrd="0" presId="urn:microsoft.com/office/officeart/2005/8/layout/hierarchy4"/>
    <dgm:cxn modelId="{A216800F-0006-4CA4-A2F1-A6783EB51BE1}" type="presOf" srcId="{73DF0807-2B9D-4AA8-A37B-05E9B7EEB711}" destId="{9C4DC77F-6080-4F7E-9B97-BFB6CE79D64F}" srcOrd="0" destOrd="0" presId="urn:microsoft.com/office/officeart/2005/8/layout/hierarchy4"/>
    <dgm:cxn modelId="{BA6FF5E2-CA27-4A8C-9671-38AFB0334D65}" srcId="{76AA9FFB-E2DA-44FC-9712-D5A870AB3E48}" destId="{73DF0807-2B9D-4AA8-A37B-05E9B7EEB711}" srcOrd="2" destOrd="0" parTransId="{7B80CF37-C4F5-49C1-8225-B950AAB7D4C3}" sibTransId="{4FA48625-BDED-4CD8-B058-F673FF2ACE81}"/>
    <dgm:cxn modelId="{2BC407DA-C976-49A9-A64A-CF2BC8663459}" type="presOf" srcId="{CA266A1F-B53C-43CC-BFC8-1182FFBFEF83}" destId="{31C54282-155A-46AC-B30F-663D004814B9}" srcOrd="0" destOrd="0" presId="urn:microsoft.com/office/officeart/2005/8/layout/hierarchy4"/>
    <dgm:cxn modelId="{5BFAA7F2-C79D-496A-8FB5-2B30BA1101CB}" srcId="{76AA9FFB-E2DA-44FC-9712-D5A870AB3E48}" destId="{1018A54F-D4A7-4CD3-A583-D26D9E1CF52E}" srcOrd="5" destOrd="0" parTransId="{A649893D-8C3B-47C3-A293-EDDE7CD81513}" sibTransId="{597CC11E-A74B-4F69-80C7-2EF4F85D6E27}"/>
    <dgm:cxn modelId="{7C016E10-DFAD-41AD-BE11-7C25F04BE4D1}" type="presOf" srcId="{0F46DA97-B9DA-401F-B563-D1065862EFE5}" destId="{AF2D660C-FD64-400D-8A2A-9FF190D1407E}" srcOrd="0" destOrd="0" presId="urn:microsoft.com/office/officeart/2005/8/layout/hierarchy4"/>
    <dgm:cxn modelId="{AD053679-DFEF-4307-A3E1-E39ABE0EEB42}" type="presOf" srcId="{1018A54F-D4A7-4CD3-A583-D26D9E1CF52E}" destId="{7D33C073-227C-434B-A87A-F095570A37A3}" srcOrd="0" destOrd="0" presId="urn:microsoft.com/office/officeart/2005/8/layout/hierarchy4"/>
    <dgm:cxn modelId="{5D7E23BB-B5AA-42EC-9CB5-EE2CB5E54621}" srcId="{76AA9FFB-E2DA-44FC-9712-D5A870AB3E48}" destId="{0F46DA97-B9DA-401F-B563-D1065862EFE5}" srcOrd="1" destOrd="0" parTransId="{BB8154CE-D0EA-4FC0-A32F-6637073F92DD}" sibTransId="{2A7199A8-8989-4AA0-A4E0-8ED5894C2CB1}"/>
    <dgm:cxn modelId="{6ACD1F3F-C28E-4F00-93A4-25FD760FC307}" type="presOf" srcId="{D21606D2-3D10-4D03-8D58-B1C58CF9D898}" destId="{6D55FFFD-3978-48DB-B92C-0355E68D813B}" srcOrd="0" destOrd="0" presId="urn:microsoft.com/office/officeart/2005/8/layout/hierarchy4"/>
    <dgm:cxn modelId="{F665BFDD-1CBA-4755-90F4-F8A8D9A7CCDD}" type="presParOf" srcId="{C586A9A3-560F-4239-A4AB-99EFE04D144D}" destId="{F13647BA-B12E-4A9D-804F-D4D2F0FFE737}" srcOrd="0" destOrd="0" presId="urn:microsoft.com/office/officeart/2005/8/layout/hierarchy4"/>
    <dgm:cxn modelId="{98DBDDCB-B45D-43EE-84AA-582E272A8743}" type="presParOf" srcId="{F13647BA-B12E-4A9D-804F-D4D2F0FFE737}" destId="{925E3DE4-3B2A-489C-A9CB-2046884D4E86}" srcOrd="0" destOrd="0" presId="urn:microsoft.com/office/officeart/2005/8/layout/hierarchy4"/>
    <dgm:cxn modelId="{4689648C-21F9-4B51-94C6-09DD97C45D73}" type="presParOf" srcId="{F13647BA-B12E-4A9D-804F-D4D2F0FFE737}" destId="{4DC7C97A-5A25-45F6-A6D3-123F6286A47A}" srcOrd="1" destOrd="0" presId="urn:microsoft.com/office/officeart/2005/8/layout/hierarchy4"/>
    <dgm:cxn modelId="{94A94763-258A-4964-A766-BCBD98D4F2E7}" type="presParOf" srcId="{F13647BA-B12E-4A9D-804F-D4D2F0FFE737}" destId="{6CC7957F-6CF4-4176-80D3-5C1FFF2AA1F1}" srcOrd="2" destOrd="0" presId="urn:microsoft.com/office/officeart/2005/8/layout/hierarchy4"/>
    <dgm:cxn modelId="{A861AB07-E898-495E-B62B-91A86A8CA8ED}" type="presParOf" srcId="{6CC7957F-6CF4-4176-80D3-5C1FFF2AA1F1}" destId="{6FDDDC4A-6329-4FA3-8FD5-D6BAE74B9411}" srcOrd="0" destOrd="0" presId="urn:microsoft.com/office/officeart/2005/8/layout/hierarchy4"/>
    <dgm:cxn modelId="{3693886E-287D-4342-853B-E7F54740A8A9}" type="presParOf" srcId="{6FDDDC4A-6329-4FA3-8FD5-D6BAE74B9411}" destId="{20EC21AE-3980-4024-9A98-CA76C9075F94}" srcOrd="0" destOrd="0" presId="urn:microsoft.com/office/officeart/2005/8/layout/hierarchy4"/>
    <dgm:cxn modelId="{95DEFCF4-6498-43BD-8FED-020D558F6AAE}" type="presParOf" srcId="{6FDDDC4A-6329-4FA3-8FD5-D6BAE74B9411}" destId="{AE99BECE-2A8E-4D7F-A2E9-A542808A51EE}" srcOrd="1" destOrd="0" presId="urn:microsoft.com/office/officeart/2005/8/layout/hierarchy4"/>
    <dgm:cxn modelId="{F2AD4113-300D-4A78-87DE-D121566B1E70}" type="presParOf" srcId="{6CC7957F-6CF4-4176-80D3-5C1FFF2AA1F1}" destId="{3BFE29A6-9F60-4496-99CC-1D42BEDBE916}" srcOrd="1" destOrd="0" presId="urn:microsoft.com/office/officeart/2005/8/layout/hierarchy4"/>
    <dgm:cxn modelId="{4C0ADE8B-0F58-43A4-B131-F3A8984936C3}" type="presParOf" srcId="{6CC7957F-6CF4-4176-80D3-5C1FFF2AA1F1}" destId="{A530B2A8-BF6C-4214-833B-AD4E3FE1DE99}" srcOrd="2" destOrd="0" presId="urn:microsoft.com/office/officeart/2005/8/layout/hierarchy4"/>
    <dgm:cxn modelId="{08D51265-764F-492A-B9AC-BD8B253EA1A7}" type="presParOf" srcId="{A530B2A8-BF6C-4214-833B-AD4E3FE1DE99}" destId="{56AEFE1E-CC8E-4DCB-B73E-2633802130B5}" srcOrd="0" destOrd="0" presId="urn:microsoft.com/office/officeart/2005/8/layout/hierarchy4"/>
    <dgm:cxn modelId="{75A33622-1BB0-4411-81D0-6CE93CDC5576}" type="presParOf" srcId="{A530B2A8-BF6C-4214-833B-AD4E3FE1DE99}" destId="{E45F3FA5-1FFB-47EB-9631-C1CAE52250BE}" srcOrd="1" destOrd="0" presId="urn:microsoft.com/office/officeart/2005/8/layout/hierarchy4"/>
    <dgm:cxn modelId="{166653AA-98E3-4561-9A4A-3A6518F0CE7B}" type="presParOf" srcId="{6CC7957F-6CF4-4176-80D3-5C1FFF2AA1F1}" destId="{D986DE0C-60C8-49CA-99A1-2CAE9258889E}" srcOrd="3" destOrd="0" presId="urn:microsoft.com/office/officeart/2005/8/layout/hierarchy4"/>
    <dgm:cxn modelId="{B845F1E6-33F7-4C7D-B1EB-AEFADF481200}" type="presParOf" srcId="{6CC7957F-6CF4-4176-80D3-5C1FFF2AA1F1}" destId="{07E64F8F-36B7-4EB0-BFAA-2E98A397988D}" srcOrd="4" destOrd="0" presId="urn:microsoft.com/office/officeart/2005/8/layout/hierarchy4"/>
    <dgm:cxn modelId="{1376E694-4EA4-4F42-8CF8-DEF509F1EA72}" type="presParOf" srcId="{07E64F8F-36B7-4EB0-BFAA-2E98A397988D}" destId="{31C54282-155A-46AC-B30F-663D004814B9}" srcOrd="0" destOrd="0" presId="urn:microsoft.com/office/officeart/2005/8/layout/hierarchy4"/>
    <dgm:cxn modelId="{F771097C-1C50-4745-AFB6-D8C662229936}" type="presParOf" srcId="{07E64F8F-36B7-4EB0-BFAA-2E98A397988D}" destId="{305C5835-95D2-428E-9B75-794735020027}" srcOrd="1" destOrd="0" presId="urn:microsoft.com/office/officeart/2005/8/layout/hierarchy4"/>
    <dgm:cxn modelId="{B3256754-77F4-490C-B98C-E3681DC871C0}" type="presParOf" srcId="{C586A9A3-560F-4239-A4AB-99EFE04D144D}" destId="{98FC0277-67B6-425C-96F8-F3B5C83999E6}" srcOrd="1" destOrd="0" presId="urn:microsoft.com/office/officeart/2005/8/layout/hierarchy4"/>
    <dgm:cxn modelId="{C987E6C2-F3DD-4429-8C44-F26C7EC11326}" type="presParOf" srcId="{C586A9A3-560F-4239-A4AB-99EFE04D144D}" destId="{A0864CB7-AA08-491F-A209-B7CEF012F4DA}" srcOrd="2" destOrd="0" presId="urn:microsoft.com/office/officeart/2005/8/layout/hierarchy4"/>
    <dgm:cxn modelId="{D8A9ED8C-D20D-444D-9D9D-98E88775CE60}" type="presParOf" srcId="{A0864CB7-AA08-491F-A209-B7CEF012F4DA}" destId="{AF2D660C-FD64-400D-8A2A-9FF190D1407E}" srcOrd="0" destOrd="0" presId="urn:microsoft.com/office/officeart/2005/8/layout/hierarchy4"/>
    <dgm:cxn modelId="{4FBD8D9D-6DBD-42C3-99E0-F89C954FA8CA}" type="presParOf" srcId="{A0864CB7-AA08-491F-A209-B7CEF012F4DA}" destId="{C1BB97BE-7F1B-432F-B57A-889B343BC8C1}" srcOrd="1" destOrd="0" presId="urn:microsoft.com/office/officeart/2005/8/layout/hierarchy4"/>
    <dgm:cxn modelId="{715B8CE9-837A-42A1-A44A-A02A80AFFC54}" type="presParOf" srcId="{C586A9A3-560F-4239-A4AB-99EFE04D144D}" destId="{25FE660D-4B90-4E3B-B2AD-394B4689EA18}" srcOrd="3" destOrd="0" presId="urn:microsoft.com/office/officeart/2005/8/layout/hierarchy4"/>
    <dgm:cxn modelId="{ABF8EA68-0678-44CF-B6CB-1A9E684DE1AC}" type="presParOf" srcId="{C586A9A3-560F-4239-A4AB-99EFE04D144D}" destId="{DCB74FCE-5806-4205-8574-BB76EDD49111}" srcOrd="4" destOrd="0" presId="urn:microsoft.com/office/officeart/2005/8/layout/hierarchy4"/>
    <dgm:cxn modelId="{0CC27544-FE6E-40CC-924D-DF0B1C2084D2}" type="presParOf" srcId="{DCB74FCE-5806-4205-8574-BB76EDD49111}" destId="{9C4DC77F-6080-4F7E-9B97-BFB6CE79D64F}" srcOrd="0" destOrd="0" presId="urn:microsoft.com/office/officeart/2005/8/layout/hierarchy4"/>
    <dgm:cxn modelId="{4F442F94-7513-4D67-97FE-DC206EF21703}" type="presParOf" srcId="{DCB74FCE-5806-4205-8574-BB76EDD49111}" destId="{BCAFDBED-8564-4E68-A197-C7C43E365647}" srcOrd="1" destOrd="0" presId="urn:microsoft.com/office/officeart/2005/8/layout/hierarchy4"/>
    <dgm:cxn modelId="{D49E579B-1419-4B8A-8BA7-2F1F9EA19BA8}" type="presParOf" srcId="{C586A9A3-560F-4239-A4AB-99EFE04D144D}" destId="{6EC950AC-EBF9-4C6C-9564-F9A2A822997D}" srcOrd="5" destOrd="0" presId="urn:microsoft.com/office/officeart/2005/8/layout/hierarchy4"/>
    <dgm:cxn modelId="{4F5B6C0F-B958-4723-BDED-5993D269113A}" type="presParOf" srcId="{C586A9A3-560F-4239-A4AB-99EFE04D144D}" destId="{37D0FBA5-AE9A-4DD1-BB93-5FF4DD58A8A7}" srcOrd="6" destOrd="0" presId="urn:microsoft.com/office/officeart/2005/8/layout/hierarchy4"/>
    <dgm:cxn modelId="{14F6C3DF-B1A3-436D-A39A-22E46DEB9270}" type="presParOf" srcId="{37D0FBA5-AE9A-4DD1-BB93-5FF4DD58A8A7}" destId="{7BC25936-EECB-420B-A980-4A64526A22CC}" srcOrd="0" destOrd="0" presId="urn:microsoft.com/office/officeart/2005/8/layout/hierarchy4"/>
    <dgm:cxn modelId="{A6725FE4-EF23-4F1C-A703-02D766810A59}" type="presParOf" srcId="{37D0FBA5-AE9A-4DD1-BB93-5FF4DD58A8A7}" destId="{EF3F9E62-FB61-468F-97E4-C464CA34331D}" srcOrd="1" destOrd="0" presId="urn:microsoft.com/office/officeart/2005/8/layout/hierarchy4"/>
    <dgm:cxn modelId="{B4576DE8-CF6A-402F-88BC-DD4F671824D9}" type="presParOf" srcId="{C586A9A3-560F-4239-A4AB-99EFE04D144D}" destId="{2874E68B-E903-4837-AF54-8C51F4564EE5}" srcOrd="7" destOrd="0" presId="urn:microsoft.com/office/officeart/2005/8/layout/hierarchy4"/>
    <dgm:cxn modelId="{6D7E98BC-A46E-47E7-B3F8-8D175B589AF3}" type="presParOf" srcId="{C586A9A3-560F-4239-A4AB-99EFE04D144D}" destId="{21924BCE-4F59-47FC-BF37-8BBB2C9CC951}" srcOrd="8" destOrd="0" presId="urn:microsoft.com/office/officeart/2005/8/layout/hierarchy4"/>
    <dgm:cxn modelId="{9E0A5E7D-F241-40F0-89DA-F4FDB8A464A4}" type="presParOf" srcId="{21924BCE-4F59-47FC-BF37-8BBB2C9CC951}" destId="{6D55FFFD-3978-48DB-B92C-0355E68D813B}" srcOrd="0" destOrd="0" presId="urn:microsoft.com/office/officeart/2005/8/layout/hierarchy4"/>
    <dgm:cxn modelId="{132E851E-C78C-497F-8A7A-0CCBB496563D}" type="presParOf" srcId="{21924BCE-4F59-47FC-BF37-8BBB2C9CC951}" destId="{3F4AE167-251A-41BC-B7E2-844A51E22831}" srcOrd="1" destOrd="0" presId="urn:microsoft.com/office/officeart/2005/8/layout/hierarchy4"/>
    <dgm:cxn modelId="{D86EE762-B0AF-4753-9F66-B17CDC28A0CA}" type="presParOf" srcId="{C586A9A3-560F-4239-A4AB-99EFE04D144D}" destId="{4EC96947-3509-46AF-9269-84041B369D17}" srcOrd="9" destOrd="0" presId="urn:microsoft.com/office/officeart/2005/8/layout/hierarchy4"/>
    <dgm:cxn modelId="{2F912149-42AA-47EA-97DD-D62FB5623FF1}" type="presParOf" srcId="{C586A9A3-560F-4239-A4AB-99EFE04D144D}" destId="{A71017B1-3EBC-48F3-BA70-4D3653A81107}" srcOrd="10" destOrd="0" presId="urn:microsoft.com/office/officeart/2005/8/layout/hierarchy4"/>
    <dgm:cxn modelId="{3348A0C3-6B32-46C6-8B95-E848EDA7D74C}" type="presParOf" srcId="{A71017B1-3EBC-48F3-BA70-4D3653A81107}" destId="{7D33C073-227C-434B-A87A-F095570A37A3}" srcOrd="0" destOrd="0" presId="urn:microsoft.com/office/officeart/2005/8/layout/hierarchy4"/>
    <dgm:cxn modelId="{822E741B-9955-4AA5-B013-60A9BE1D2596}" type="presParOf" srcId="{A71017B1-3EBC-48F3-BA70-4D3653A81107}" destId="{46D5247A-F0F0-4BCF-9CED-47DEF7018926}" srcOrd="1" destOrd="0" presId="urn:microsoft.com/office/officeart/2005/8/layout/hierarchy4"/>
    <dgm:cxn modelId="{ADFD277B-CCE9-4470-9391-8D954B6B1F6F}" type="presParOf" srcId="{C586A9A3-560F-4239-A4AB-99EFE04D144D}" destId="{F034D51A-37F1-4851-A521-7150B8AF4C7F}" srcOrd="11" destOrd="0" presId="urn:microsoft.com/office/officeart/2005/8/layout/hierarchy4"/>
    <dgm:cxn modelId="{E81468CE-C721-412F-ACBD-4309CA8F641C}" type="presParOf" srcId="{C586A9A3-560F-4239-A4AB-99EFE04D144D}" destId="{46EC2F1C-566A-4116-B28A-21DF4708618F}" srcOrd="12" destOrd="0" presId="urn:microsoft.com/office/officeart/2005/8/layout/hierarchy4"/>
    <dgm:cxn modelId="{D13A954E-42A9-4FF5-A3CD-E0B120BA651F}" type="presParOf" srcId="{46EC2F1C-566A-4116-B28A-21DF4708618F}" destId="{4D9B132F-1213-4E63-88FA-E21F61B7BEAF}" srcOrd="0" destOrd="0" presId="urn:microsoft.com/office/officeart/2005/8/layout/hierarchy4"/>
    <dgm:cxn modelId="{5AB4FF5E-3AF1-4E15-B998-AD9FC2DFE01E}" type="presParOf" srcId="{46EC2F1C-566A-4116-B28A-21DF4708618F}" destId="{88388E67-9452-4A7D-9D5D-2223F125975B}" srcOrd="1" destOrd="0" presId="urn:microsoft.com/office/officeart/2005/8/layout/hierarchy4"/>
    <dgm:cxn modelId="{D3725298-32AF-4597-B453-A36DA0A9F78F}" type="presParOf" srcId="{C586A9A3-560F-4239-A4AB-99EFE04D144D}" destId="{138ACA01-80D6-4D3E-B80E-D13C0EE221C1}" srcOrd="13" destOrd="0" presId="urn:microsoft.com/office/officeart/2005/8/layout/hierarchy4"/>
    <dgm:cxn modelId="{850814EA-F4EE-4F09-9D3E-A3BA81514D3D}" type="presParOf" srcId="{C586A9A3-560F-4239-A4AB-99EFE04D144D}" destId="{D09AF9A2-10CE-4966-8297-0ECB702AB1FB}" srcOrd="14" destOrd="0" presId="urn:microsoft.com/office/officeart/2005/8/layout/hierarchy4"/>
    <dgm:cxn modelId="{84B3DBA4-95F3-4258-8F63-A4751E1F6428}" type="presParOf" srcId="{D09AF9A2-10CE-4966-8297-0ECB702AB1FB}" destId="{E2459A69-ECCE-409D-8168-957D68DC1426}" srcOrd="0" destOrd="0" presId="urn:microsoft.com/office/officeart/2005/8/layout/hierarchy4"/>
    <dgm:cxn modelId="{DA346E83-C814-4209-8F35-4B1A675D48C8}" type="presParOf" srcId="{D09AF9A2-10CE-4966-8297-0ECB702AB1FB}" destId="{C8292197-8362-4FB1-8715-38824DAFA138}" srcOrd="1" destOrd="0" presId="urn:microsoft.com/office/officeart/2005/8/layout/hierarchy4"/>
    <dgm:cxn modelId="{21FFCC6D-AFC3-4B47-A79E-4021680A66F1}" type="presParOf" srcId="{C586A9A3-560F-4239-A4AB-99EFE04D144D}" destId="{1A11907B-7006-4222-8260-C38720FD0F8C}" srcOrd="15" destOrd="0" presId="urn:microsoft.com/office/officeart/2005/8/layout/hierarchy4"/>
    <dgm:cxn modelId="{B6F5832B-6BD1-4F6A-AA95-00300651C9B4}" type="presParOf" srcId="{C586A9A3-560F-4239-A4AB-99EFE04D144D}" destId="{58D3AA6F-6597-4958-B37E-EE0B55C0962B}" srcOrd="16" destOrd="0" presId="urn:microsoft.com/office/officeart/2005/8/layout/hierarchy4"/>
    <dgm:cxn modelId="{A8815A48-6FC2-4731-A114-4DA4DB046D99}" type="presParOf" srcId="{58D3AA6F-6597-4958-B37E-EE0B55C0962B}" destId="{452397E4-EECD-40B5-A4FA-81711EE43EB7}" srcOrd="0" destOrd="0" presId="urn:microsoft.com/office/officeart/2005/8/layout/hierarchy4"/>
    <dgm:cxn modelId="{E4A44C0C-7424-4FE3-92F6-272698D5F36C}" type="presParOf" srcId="{58D3AA6F-6597-4958-B37E-EE0B55C0962B}" destId="{81E7B801-96A8-4CC0-AA0B-D13C9C08DA32}" srcOrd="1" destOrd="0" presId="urn:microsoft.com/office/officeart/2005/8/layout/hierarchy4"/>
    <dgm:cxn modelId="{250D0409-A05E-4254-8D40-5C903A45CD2E}" type="presParOf" srcId="{C586A9A3-560F-4239-A4AB-99EFE04D144D}" destId="{C60B14B2-FDA0-46FE-9875-0BAD6B4C0C73}" srcOrd="17" destOrd="0" presId="urn:microsoft.com/office/officeart/2005/8/layout/hierarchy4"/>
    <dgm:cxn modelId="{66A44B4A-5A17-433F-9190-1B6E2CA9D3B4}" type="presParOf" srcId="{C586A9A3-560F-4239-A4AB-99EFE04D144D}" destId="{10BD796F-DF63-40FD-82CB-AD63B25C542D}" srcOrd="18" destOrd="0" presId="urn:microsoft.com/office/officeart/2005/8/layout/hierarchy4"/>
    <dgm:cxn modelId="{967DFDA0-E6F4-4D0D-9BF6-974DE06113C0}" type="presParOf" srcId="{10BD796F-DF63-40FD-82CB-AD63B25C542D}" destId="{A660684D-59E6-4457-A0F6-93EB502AF5C3}" srcOrd="0" destOrd="0" presId="urn:microsoft.com/office/officeart/2005/8/layout/hierarchy4"/>
    <dgm:cxn modelId="{934AB76F-70DF-43FA-B313-1867CFF5629E}" type="presParOf" srcId="{10BD796F-DF63-40FD-82CB-AD63B25C542D}" destId="{4A13307E-FFD0-4E1E-81AC-3F2D64BDC87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6AA9FFB-E2DA-44FC-9712-D5A870AB3E48}" type="doc">
      <dgm:prSet loTypeId="urn:microsoft.com/office/officeart/2005/8/layout/hierarchy4" loCatId="list" qsTypeId="urn:microsoft.com/office/officeart/2005/8/quickstyle/simple1" qsCatId="simple" csTypeId="urn:microsoft.com/office/officeart/2005/8/colors/colorful1#24" csCatId="colorful" phldr="1"/>
      <dgm:spPr/>
      <dgm:t>
        <a:bodyPr/>
        <a:lstStyle/>
        <a:p>
          <a:endParaRPr lang="en-US"/>
        </a:p>
      </dgm:t>
    </dgm:pt>
    <dgm:pt modelId="{8791B046-3FEC-42BF-9D22-ADA016924B0E}">
      <dgm:prSet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قابلیت های مدل سازی</a:t>
          </a:r>
          <a:endParaRPr lang="en-US" sz="1600" dirty="0">
            <a:cs typeface="B Titr" pitchFamily="2" charset="-78"/>
          </a:endParaRPr>
        </a:p>
      </dgm:t>
    </dgm:pt>
    <dgm:pt modelId="{046F1C73-2A0C-42C3-8EAF-E262D1051E92}" type="parTrans" cxnId="{C3CA043E-DE5B-4E0B-8234-BA1DBE1092E2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2B4A3850-2DA6-4A36-B4F4-48F461FEDAFD}" type="sibTrans" cxnId="{C3CA043E-DE5B-4E0B-8234-BA1DBE1092E2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CA670692-1260-43D0-A6D4-A40A31FE5ABE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فناوری و سکو</a:t>
          </a:r>
          <a:endParaRPr lang="en-US" sz="1600" dirty="0">
            <a:cs typeface="B Titr" pitchFamily="2" charset="-78"/>
          </a:endParaRPr>
        </a:p>
      </dgm:t>
    </dgm:pt>
    <dgm:pt modelId="{7C6471DE-BC7E-4CD0-8766-B8D63FDBE765}" type="parTrans" cxnId="{83C62FE1-D2B8-4550-AF68-C2775160401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577D370B-2D2D-46E1-A579-14BB4AC5C936}" type="sibTrans" cxnId="{83C62FE1-D2B8-4550-AF68-C2775160401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FF639E41-4172-4BA3-BF8B-37B22486CAB0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تخصیص کار و مجوز دهی</a:t>
          </a:r>
          <a:endParaRPr lang="en-US" sz="1600" dirty="0">
            <a:cs typeface="B Titr" pitchFamily="2" charset="-78"/>
          </a:endParaRPr>
        </a:p>
      </dgm:t>
    </dgm:pt>
    <dgm:pt modelId="{A362A857-4347-4596-8DF7-2CA91889ECE2}" type="parTrans" cxnId="{D177A21F-C0D2-4143-AF39-C5C6F21DBB6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CB86DEB6-A6F0-4896-925E-0CEA55952195}" type="sibTrans" cxnId="{D177A21F-C0D2-4143-AF39-C5C6F21DBB6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44E15389-5D52-4BC1-8AE9-EB5DB2F53330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دیده بانی و بهینه سازی فرآیندها</a:t>
          </a:r>
          <a:endParaRPr lang="en-US" sz="1600" dirty="0">
            <a:cs typeface="B Titr" pitchFamily="2" charset="-78"/>
          </a:endParaRPr>
        </a:p>
      </dgm:t>
    </dgm:pt>
    <dgm:pt modelId="{187779B5-3B7D-49F2-9C22-7B1669A1892C}" type="parTrans" cxnId="{5E7136B8-F5C9-448F-87F2-BA2568D6BF5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B9A973E9-87BF-4BEE-8338-E26A645D261D}" type="sibTrans" cxnId="{5E7136B8-F5C9-448F-87F2-BA2568D6BF5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D21606D2-3D10-4D03-8D58-B1C58CF9D898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تعامل پذیری</a:t>
          </a:r>
          <a:endParaRPr lang="en-US" sz="1600" dirty="0">
            <a:cs typeface="B Titr" pitchFamily="2" charset="-78"/>
          </a:endParaRPr>
        </a:p>
      </dgm:t>
    </dgm:pt>
    <dgm:pt modelId="{B37D0A72-19DB-4AB0-99E4-5288286188DB}" type="parTrans" cxnId="{326AFB56-F39B-429B-BBCB-DF585ED999CE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F5F61AEB-D904-4D75-A19C-8DAAE322D9EC}" type="sibTrans" cxnId="{326AFB56-F39B-429B-BBCB-DF585ED999CE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1018A54F-D4A7-4CD3-A583-D26D9E1CF52E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موتور قوانین تجاری</a:t>
          </a:r>
          <a:endParaRPr lang="en-US" sz="1600" dirty="0">
            <a:cs typeface="B Titr" pitchFamily="2" charset="-78"/>
          </a:endParaRPr>
        </a:p>
      </dgm:t>
    </dgm:pt>
    <dgm:pt modelId="{A649893D-8C3B-47C3-A293-EDDE7CD81513}" type="parTrans" cxnId="{5BFAA7F2-C79D-496A-8FB5-2B30BA1101CB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597CC11E-A74B-4F69-80C7-2EF4F85D6E27}" type="sibTrans" cxnId="{5BFAA7F2-C79D-496A-8FB5-2B30BA1101CB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73DF0807-2B9D-4AA8-A37B-05E9B7EEB711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فروشنده</a:t>
          </a:r>
          <a:endParaRPr lang="en-US" sz="1600" dirty="0">
            <a:cs typeface="B Titr" pitchFamily="2" charset="-78"/>
          </a:endParaRPr>
        </a:p>
      </dgm:t>
    </dgm:pt>
    <dgm:pt modelId="{7B80CF37-C4F5-49C1-8225-B950AAB7D4C3}" type="parTrans" cxnId="{BA6FF5E2-CA27-4A8C-9671-38AFB0334D65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4FA48625-BDED-4CD8-B058-F673FF2ACE81}" type="sibTrans" cxnId="{BA6FF5E2-CA27-4A8C-9671-38AFB0334D65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4A4079C1-CEB3-4C53-BE32-307095C75642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موتور فرآیندی</a:t>
          </a:r>
          <a:endParaRPr lang="en-US" sz="1600" dirty="0">
            <a:cs typeface="B Titr" pitchFamily="2" charset="-78"/>
          </a:endParaRPr>
        </a:p>
      </dgm:t>
    </dgm:pt>
    <dgm:pt modelId="{140E4655-07B6-409D-95D3-C2E8C3B60E86}" type="parTrans" cxnId="{A61A00AC-B9D0-4663-B5B9-D8B04BEDD3D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E6D478D9-435D-4AD1-90CF-4E8F1EBF6CEC}" type="sibTrans" cxnId="{A61A00AC-B9D0-4663-B5B9-D8B04BEDD3D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0F46DA97-B9DA-401F-B563-D1065862EFE5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هزینه</a:t>
          </a:r>
          <a:endParaRPr lang="en-US" sz="1600" dirty="0">
            <a:cs typeface="B Titr" pitchFamily="2" charset="-78"/>
          </a:endParaRPr>
        </a:p>
      </dgm:t>
    </dgm:pt>
    <dgm:pt modelId="{BB8154CE-D0EA-4FC0-A32F-6637073F92DD}" type="parTrans" cxnId="{5D7E23BB-B5AA-42EC-9CB5-EE2CB5E54621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2A7199A8-8989-4AA0-A4E0-8ED5894C2CB1}" type="sibTrans" cxnId="{5D7E23BB-B5AA-42EC-9CB5-EE2CB5E54621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D4098576-DFD2-4112-936C-E4DFC9FB3721}">
      <dgm:prSet phldrT="[Text]" custT="1"/>
      <dgm:spPr/>
      <dgm:t>
        <a:bodyPr vert="vert270"/>
        <a:lstStyle/>
        <a:p>
          <a:pPr rtl="1"/>
          <a:r>
            <a:rPr lang="fa-IR" sz="1600" b="1" dirty="0" smtClean="0">
              <a:cs typeface="B Titr" pitchFamily="2" charset="-78"/>
            </a:rPr>
            <a:t>سهولت استفاده</a:t>
          </a:r>
          <a:endParaRPr lang="en-US" sz="1600" dirty="0">
            <a:cs typeface="B Titr" pitchFamily="2" charset="-78"/>
          </a:endParaRPr>
        </a:p>
      </dgm:t>
    </dgm:pt>
    <dgm:pt modelId="{6EA35A9E-665F-443B-AFD4-E2AECAA31A12}" type="parTrans" cxnId="{ACC2FF0D-C861-4413-A9F6-EEA78A2FDE9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832875B2-681B-4BEE-A947-8E747552652C}" type="sibTrans" cxnId="{ACC2FF0D-C861-4413-A9F6-EEA78A2FDE90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Zar" pitchFamily="2" charset="-78"/>
          </a:endParaRPr>
        </a:p>
      </dgm:t>
    </dgm:pt>
    <dgm:pt modelId="{57FCD837-854E-4656-B9B8-075BC88F7C38}">
      <dgm:prSet phldrT="[Text]" custT="1"/>
      <dgm:spPr/>
      <dgm:t>
        <a:bodyPr vert="horz"/>
        <a:lstStyle/>
        <a:p>
          <a:pPr rtl="1"/>
          <a:r>
            <a:rPr lang="fa-IR" sz="2800" dirty="0" smtClean="0">
              <a:cs typeface="B Titr" pitchFamily="2" charset="-78"/>
            </a:rPr>
            <a:t>8</a:t>
          </a:r>
          <a:endParaRPr lang="en-US" sz="2800" dirty="0">
            <a:cs typeface="B Titr" pitchFamily="2" charset="-78"/>
          </a:endParaRPr>
        </a:p>
      </dgm:t>
    </dgm:pt>
    <dgm:pt modelId="{B3115D93-85FE-4A0A-99AB-550183B759CA}" type="parTrans" cxnId="{C312CFD8-6917-40CE-ACCF-8F85A33133EA}">
      <dgm:prSet/>
      <dgm:spPr/>
      <dgm:t>
        <a:bodyPr/>
        <a:lstStyle/>
        <a:p>
          <a:endParaRPr lang="en-US"/>
        </a:p>
      </dgm:t>
    </dgm:pt>
    <dgm:pt modelId="{C4B6CDCA-1BCC-4635-946C-63C24A02A53B}" type="sibTrans" cxnId="{C312CFD8-6917-40CE-ACCF-8F85A33133EA}">
      <dgm:prSet/>
      <dgm:spPr/>
      <dgm:t>
        <a:bodyPr/>
        <a:lstStyle/>
        <a:p>
          <a:endParaRPr lang="en-US"/>
        </a:p>
      </dgm:t>
    </dgm:pt>
    <dgm:pt modelId="{949CF7EB-B2A8-43E7-A821-1FF9AB337270}">
      <dgm:prSet custT="1"/>
      <dgm:spPr/>
      <dgm:t>
        <a:bodyPr vert="horz"/>
        <a:lstStyle/>
        <a:p>
          <a:pPr rtl="1"/>
          <a:r>
            <a:rPr lang="fa-IR" sz="2800" dirty="0" smtClean="0">
              <a:cs typeface="B Titr" pitchFamily="2" charset="-78"/>
            </a:rPr>
            <a:t>7</a:t>
          </a:r>
          <a:endParaRPr lang="en-US" sz="2800" dirty="0">
            <a:cs typeface="B Titr" pitchFamily="2" charset="-78"/>
          </a:endParaRPr>
        </a:p>
      </dgm:t>
    </dgm:pt>
    <dgm:pt modelId="{4522CBDF-6D1D-4047-BBAA-4BC16731BA15}" type="parTrans" cxnId="{D9A56103-9DDF-40D3-AD3C-B9E49F7393A7}">
      <dgm:prSet/>
      <dgm:spPr/>
      <dgm:t>
        <a:bodyPr/>
        <a:lstStyle/>
        <a:p>
          <a:endParaRPr lang="en-US"/>
        </a:p>
      </dgm:t>
    </dgm:pt>
    <dgm:pt modelId="{DD17AC89-A86C-4B7C-919A-6FD41DFE93C4}" type="sibTrans" cxnId="{D9A56103-9DDF-40D3-AD3C-B9E49F7393A7}">
      <dgm:prSet/>
      <dgm:spPr/>
      <dgm:t>
        <a:bodyPr/>
        <a:lstStyle/>
        <a:p>
          <a:endParaRPr lang="en-US"/>
        </a:p>
      </dgm:t>
    </dgm:pt>
    <dgm:pt modelId="{D376A7F1-4797-44CA-9AB2-29B74D1244F3}">
      <dgm:prSet phldrT="[Text]" custT="1"/>
      <dgm:spPr/>
      <dgm:t>
        <a:bodyPr vert="horz"/>
        <a:lstStyle/>
        <a:p>
          <a:pPr rtl="1"/>
          <a:r>
            <a:rPr lang="fa-IR" sz="2800" dirty="0" smtClean="0">
              <a:cs typeface="B Titr" pitchFamily="2" charset="-78"/>
            </a:rPr>
            <a:t>4</a:t>
          </a:r>
          <a:endParaRPr lang="en-US" sz="2800" dirty="0">
            <a:cs typeface="B Titr" pitchFamily="2" charset="-78"/>
          </a:endParaRPr>
        </a:p>
      </dgm:t>
    </dgm:pt>
    <dgm:pt modelId="{A3D7F84F-D162-4AC5-9209-FF7CF1DAAB69}" type="parTrans" cxnId="{96E064EE-DDDA-487E-B044-1DA8DC62B0F7}">
      <dgm:prSet/>
      <dgm:spPr/>
      <dgm:t>
        <a:bodyPr/>
        <a:lstStyle/>
        <a:p>
          <a:endParaRPr lang="en-US"/>
        </a:p>
      </dgm:t>
    </dgm:pt>
    <dgm:pt modelId="{182D9494-5EEE-46B0-A81B-4BD51360C748}" type="sibTrans" cxnId="{96E064EE-DDDA-487E-B044-1DA8DC62B0F7}">
      <dgm:prSet/>
      <dgm:spPr/>
      <dgm:t>
        <a:bodyPr/>
        <a:lstStyle/>
        <a:p>
          <a:endParaRPr lang="en-US"/>
        </a:p>
      </dgm:t>
    </dgm:pt>
    <dgm:pt modelId="{EEA31088-66A1-418F-BD4D-1DF9B05647C1}">
      <dgm:prSet phldrT="[Text]" custT="1"/>
      <dgm:spPr/>
      <dgm:t>
        <a:bodyPr vert="horz"/>
        <a:lstStyle/>
        <a:p>
          <a:pPr rtl="1"/>
          <a:r>
            <a:rPr lang="fa-IR" sz="2800" dirty="0" smtClean="0">
              <a:cs typeface="B Titr" pitchFamily="2" charset="-78"/>
            </a:rPr>
            <a:t>5</a:t>
          </a:r>
          <a:endParaRPr lang="en-US" sz="2800" dirty="0">
            <a:cs typeface="B Titr" pitchFamily="2" charset="-78"/>
          </a:endParaRPr>
        </a:p>
      </dgm:t>
    </dgm:pt>
    <dgm:pt modelId="{9287E0BD-160A-4D6D-8098-6C31110DCD42}" type="parTrans" cxnId="{D0EA2373-D054-4108-803C-3788E794CEFB}">
      <dgm:prSet/>
      <dgm:spPr/>
      <dgm:t>
        <a:bodyPr/>
        <a:lstStyle/>
        <a:p>
          <a:endParaRPr lang="en-US"/>
        </a:p>
      </dgm:t>
    </dgm:pt>
    <dgm:pt modelId="{E789AC58-6709-4ACE-ADA4-543AEC1CB994}" type="sibTrans" cxnId="{D0EA2373-D054-4108-803C-3788E794CEFB}">
      <dgm:prSet/>
      <dgm:spPr/>
      <dgm:t>
        <a:bodyPr/>
        <a:lstStyle/>
        <a:p>
          <a:endParaRPr lang="en-US"/>
        </a:p>
      </dgm:t>
    </dgm:pt>
    <dgm:pt modelId="{7CC8F9EA-6537-4791-97CA-5AE024546471}">
      <dgm:prSet phldrT="[Text]" custT="1"/>
      <dgm:spPr/>
      <dgm:t>
        <a:bodyPr vert="horz"/>
        <a:lstStyle/>
        <a:p>
          <a:pPr rtl="1"/>
          <a:r>
            <a:rPr lang="fa-IR" sz="2800" dirty="0" smtClean="0">
              <a:cs typeface="B Titr" pitchFamily="2" charset="-78"/>
            </a:rPr>
            <a:t>5</a:t>
          </a:r>
          <a:endParaRPr lang="en-US" sz="2800" dirty="0">
            <a:cs typeface="B Titr" pitchFamily="2" charset="-78"/>
          </a:endParaRPr>
        </a:p>
      </dgm:t>
    </dgm:pt>
    <dgm:pt modelId="{D5C87D9F-F4D9-4568-A9FE-89B4414AAEEA}" type="parTrans" cxnId="{CEC1B528-5CF2-4FDC-B95B-B38DC8E3EDB6}">
      <dgm:prSet/>
      <dgm:spPr/>
      <dgm:t>
        <a:bodyPr/>
        <a:lstStyle/>
        <a:p>
          <a:endParaRPr lang="en-US"/>
        </a:p>
      </dgm:t>
    </dgm:pt>
    <dgm:pt modelId="{F6A03242-3B15-46D8-9F20-16619B3D250E}" type="sibTrans" cxnId="{CEC1B528-5CF2-4FDC-B95B-B38DC8E3EDB6}">
      <dgm:prSet/>
      <dgm:spPr/>
      <dgm:t>
        <a:bodyPr/>
        <a:lstStyle/>
        <a:p>
          <a:endParaRPr lang="en-US"/>
        </a:p>
      </dgm:t>
    </dgm:pt>
    <dgm:pt modelId="{775CA355-8756-41A8-AF43-1D968ED67C23}">
      <dgm:prSet phldrT="[Text]" custT="1"/>
      <dgm:spPr/>
      <dgm:t>
        <a:bodyPr vert="horz"/>
        <a:lstStyle/>
        <a:p>
          <a:pPr rtl="1"/>
          <a:r>
            <a:rPr lang="fa-IR" sz="2800" dirty="0" smtClean="0">
              <a:cs typeface="B Titr" pitchFamily="2" charset="-78"/>
            </a:rPr>
            <a:t>4</a:t>
          </a:r>
          <a:endParaRPr lang="en-US" sz="2800" dirty="0">
            <a:cs typeface="B Titr" pitchFamily="2" charset="-78"/>
          </a:endParaRPr>
        </a:p>
      </dgm:t>
    </dgm:pt>
    <dgm:pt modelId="{5323F823-1045-4E13-88E7-F1A4C8FB7DCA}" type="parTrans" cxnId="{54E9FF40-1155-4A76-92BB-E5CB8F47550C}">
      <dgm:prSet/>
      <dgm:spPr/>
      <dgm:t>
        <a:bodyPr/>
        <a:lstStyle/>
        <a:p>
          <a:endParaRPr lang="en-US"/>
        </a:p>
      </dgm:t>
    </dgm:pt>
    <dgm:pt modelId="{A136A767-2A9E-456E-B27D-BE5D443DE372}" type="sibTrans" cxnId="{54E9FF40-1155-4A76-92BB-E5CB8F47550C}">
      <dgm:prSet/>
      <dgm:spPr/>
      <dgm:t>
        <a:bodyPr/>
        <a:lstStyle/>
        <a:p>
          <a:endParaRPr lang="en-US"/>
        </a:p>
      </dgm:t>
    </dgm:pt>
    <dgm:pt modelId="{AE163022-F2DA-4227-B4E3-E4E3C1FA7D99}">
      <dgm:prSet phldrT="[Text]" custT="1"/>
      <dgm:spPr/>
      <dgm:t>
        <a:bodyPr vert="horz"/>
        <a:lstStyle/>
        <a:p>
          <a:pPr rtl="1"/>
          <a:r>
            <a:rPr lang="fa-IR" sz="2800" dirty="0" smtClean="0">
              <a:cs typeface="B Titr" pitchFamily="2" charset="-78"/>
            </a:rPr>
            <a:t>6</a:t>
          </a:r>
          <a:endParaRPr lang="en-US" sz="2800" dirty="0">
            <a:cs typeface="B Titr" pitchFamily="2" charset="-78"/>
          </a:endParaRPr>
        </a:p>
      </dgm:t>
    </dgm:pt>
    <dgm:pt modelId="{AA6E057F-1126-42BF-91C9-ACA56FE6BB97}" type="parTrans" cxnId="{2A602C42-D23A-4983-8FBF-03C33CDDF4FC}">
      <dgm:prSet/>
      <dgm:spPr/>
      <dgm:t>
        <a:bodyPr/>
        <a:lstStyle/>
        <a:p>
          <a:endParaRPr lang="en-US"/>
        </a:p>
      </dgm:t>
    </dgm:pt>
    <dgm:pt modelId="{8D8C8490-6A9D-40F3-BDB9-D880EF2A220F}" type="sibTrans" cxnId="{2A602C42-D23A-4983-8FBF-03C33CDDF4FC}">
      <dgm:prSet/>
      <dgm:spPr/>
      <dgm:t>
        <a:bodyPr/>
        <a:lstStyle/>
        <a:p>
          <a:endParaRPr lang="en-US"/>
        </a:p>
      </dgm:t>
    </dgm:pt>
    <dgm:pt modelId="{B0D07918-0458-4CCD-9A39-9D59ED9F2C3A}">
      <dgm:prSet phldrT="[Text]" custT="1"/>
      <dgm:spPr/>
      <dgm:t>
        <a:bodyPr vert="horz"/>
        <a:lstStyle/>
        <a:p>
          <a:pPr rtl="1"/>
          <a:r>
            <a:rPr lang="fa-IR" sz="2800" dirty="0" smtClean="0">
              <a:cs typeface="B Titr" pitchFamily="2" charset="-78"/>
            </a:rPr>
            <a:t>4</a:t>
          </a:r>
          <a:endParaRPr lang="en-US" sz="2800" dirty="0">
            <a:cs typeface="B Titr" pitchFamily="2" charset="-78"/>
          </a:endParaRPr>
        </a:p>
      </dgm:t>
    </dgm:pt>
    <dgm:pt modelId="{DEB4798A-FDD8-4E15-8EC1-29ED3574D76A}" type="parTrans" cxnId="{0C9146AA-526E-49BE-A00C-9BCCF5E5A62C}">
      <dgm:prSet/>
      <dgm:spPr/>
      <dgm:t>
        <a:bodyPr/>
        <a:lstStyle/>
        <a:p>
          <a:endParaRPr lang="en-US"/>
        </a:p>
      </dgm:t>
    </dgm:pt>
    <dgm:pt modelId="{41215178-CDE4-40E3-A974-EC6F75A631F2}" type="sibTrans" cxnId="{0C9146AA-526E-49BE-A00C-9BCCF5E5A62C}">
      <dgm:prSet/>
      <dgm:spPr/>
      <dgm:t>
        <a:bodyPr/>
        <a:lstStyle/>
        <a:p>
          <a:endParaRPr lang="en-US"/>
        </a:p>
      </dgm:t>
    </dgm:pt>
    <dgm:pt modelId="{18DF662F-4FBE-43AC-800F-FD9D96669D68}">
      <dgm:prSet phldrT="[Text]" custT="1"/>
      <dgm:spPr/>
      <dgm:t>
        <a:bodyPr vert="horz"/>
        <a:lstStyle/>
        <a:p>
          <a:pPr rtl="1"/>
          <a:r>
            <a:rPr lang="fa-IR" sz="2800" dirty="0" smtClean="0">
              <a:cs typeface="B Titr" pitchFamily="2" charset="-78"/>
            </a:rPr>
            <a:t>6</a:t>
          </a:r>
          <a:endParaRPr lang="en-US" sz="2800" dirty="0">
            <a:cs typeface="B Titr" pitchFamily="2" charset="-78"/>
          </a:endParaRPr>
        </a:p>
      </dgm:t>
    </dgm:pt>
    <dgm:pt modelId="{849B432E-7B83-4669-95FA-9612BC1D1EF8}" type="parTrans" cxnId="{3B1AA5F6-E0A7-4494-B007-7EC04AAE373E}">
      <dgm:prSet/>
      <dgm:spPr/>
      <dgm:t>
        <a:bodyPr/>
        <a:lstStyle/>
        <a:p>
          <a:endParaRPr lang="en-US"/>
        </a:p>
      </dgm:t>
    </dgm:pt>
    <dgm:pt modelId="{1B9C128B-3D46-4149-9952-165F50011528}" type="sibTrans" cxnId="{3B1AA5F6-E0A7-4494-B007-7EC04AAE373E}">
      <dgm:prSet/>
      <dgm:spPr/>
      <dgm:t>
        <a:bodyPr/>
        <a:lstStyle/>
        <a:p>
          <a:endParaRPr lang="en-US"/>
        </a:p>
      </dgm:t>
    </dgm:pt>
    <dgm:pt modelId="{912FA190-B52B-440A-91F8-A7E59A2F4A1D}">
      <dgm:prSet phldrT="[Text]" custT="1"/>
      <dgm:spPr/>
      <dgm:t>
        <a:bodyPr vert="horz"/>
        <a:lstStyle/>
        <a:p>
          <a:pPr rtl="1"/>
          <a:r>
            <a:rPr lang="fa-IR" sz="2800" dirty="0" smtClean="0">
              <a:cs typeface="B Titr" pitchFamily="2" charset="-78"/>
            </a:rPr>
            <a:t>4</a:t>
          </a:r>
          <a:endParaRPr lang="en-US" sz="2800" dirty="0">
            <a:cs typeface="B Titr" pitchFamily="2" charset="-78"/>
          </a:endParaRPr>
        </a:p>
      </dgm:t>
    </dgm:pt>
    <dgm:pt modelId="{9C1D50AD-B8E6-4B8A-8780-039F734095AD}" type="parTrans" cxnId="{8DF7F797-4ECB-434C-BE29-DD37DC08E4B2}">
      <dgm:prSet/>
      <dgm:spPr/>
      <dgm:t>
        <a:bodyPr/>
        <a:lstStyle/>
        <a:p>
          <a:endParaRPr lang="en-US"/>
        </a:p>
      </dgm:t>
    </dgm:pt>
    <dgm:pt modelId="{659AA13B-6CAE-4B86-983B-13BEF198DED5}" type="sibTrans" cxnId="{8DF7F797-4ECB-434C-BE29-DD37DC08E4B2}">
      <dgm:prSet/>
      <dgm:spPr/>
      <dgm:t>
        <a:bodyPr/>
        <a:lstStyle/>
        <a:p>
          <a:endParaRPr lang="en-US"/>
        </a:p>
      </dgm:t>
    </dgm:pt>
    <dgm:pt modelId="{C586A9A3-560F-4239-A4AB-99EFE04D144D}" type="pres">
      <dgm:prSet presAssocID="{76AA9FFB-E2DA-44FC-9712-D5A870AB3E4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13647BA-B12E-4A9D-804F-D4D2F0FFE737}" type="pres">
      <dgm:prSet presAssocID="{D4098576-DFD2-4112-936C-E4DFC9FB3721}" presName="vertOne" presStyleCnt="0"/>
      <dgm:spPr/>
    </dgm:pt>
    <dgm:pt modelId="{925E3DE4-3B2A-489C-A9CB-2046884D4E86}" type="pres">
      <dgm:prSet presAssocID="{D4098576-DFD2-4112-936C-E4DFC9FB3721}" presName="txOne" presStyleLbl="node0" presStyleIdx="0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C67C8E-1E8C-44B7-9112-65E4FEB2FA76}" type="pres">
      <dgm:prSet presAssocID="{D4098576-DFD2-4112-936C-E4DFC9FB3721}" presName="parTransOne" presStyleCnt="0"/>
      <dgm:spPr/>
    </dgm:pt>
    <dgm:pt modelId="{6CC7957F-6CF4-4176-80D3-5C1FFF2AA1F1}" type="pres">
      <dgm:prSet presAssocID="{D4098576-DFD2-4112-936C-E4DFC9FB3721}" presName="horzOne" presStyleCnt="0"/>
      <dgm:spPr/>
    </dgm:pt>
    <dgm:pt modelId="{1CB53F2E-4A27-4C88-915E-D3768583B9AA}" type="pres">
      <dgm:prSet presAssocID="{912FA190-B52B-440A-91F8-A7E59A2F4A1D}" presName="vertTwo" presStyleCnt="0"/>
      <dgm:spPr/>
    </dgm:pt>
    <dgm:pt modelId="{BAA5BE71-4172-4E6E-82B4-041B3F59EF3F}" type="pres">
      <dgm:prSet presAssocID="{912FA190-B52B-440A-91F8-A7E59A2F4A1D}" presName="txTwo" presStyleLbl="node2" presStyleIdx="0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B90E62-76D7-4148-B76D-9E776F3305AB}" type="pres">
      <dgm:prSet presAssocID="{912FA190-B52B-440A-91F8-A7E59A2F4A1D}" presName="horzTwo" presStyleCnt="0"/>
      <dgm:spPr/>
    </dgm:pt>
    <dgm:pt modelId="{98FC0277-67B6-425C-96F8-F3B5C83999E6}" type="pres">
      <dgm:prSet presAssocID="{832875B2-681B-4BEE-A947-8E747552652C}" presName="sibSpaceOne" presStyleCnt="0"/>
      <dgm:spPr/>
    </dgm:pt>
    <dgm:pt modelId="{A0864CB7-AA08-491F-A209-B7CEF012F4DA}" type="pres">
      <dgm:prSet presAssocID="{0F46DA97-B9DA-401F-B563-D1065862EFE5}" presName="vertOne" presStyleCnt="0"/>
      <dgm:spPr/>
    </dgm:pt>
    <dgm:pt modelId="{AF2D660C-FD64-400D-8A2A-9FF190D1407E}" type="pres">
      <dgm:prSet presAssocID="{0F46DA97-B9DA-401F-B563-D1065862EFE5}" presName="txOne" presStyleLbl="node0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632E27-D011-4329-82E0-ECFB141A62F7}" type="pres">
      <dgm:prSet presAssocID="{0F46DA97-B9DA-401F-B563-D1065862EFE5}" presName="parTransOne" presStyleCnt="0"/>
      <dgm:spPr/>
    </dgm:pt>
    <dgm:pt modelId="{C1BB97BE-7F1B-432F-B57A-889B343BC8C1}" type="pres">
      <dgm:prSet presAssocID="{0F46DA97-B9DA-401F-B563-D1065862EFE5}" presName="horzOne" presStyleCnt="0"/>
      <dgm:spPr/>
    </dgm:pt>
    <dgm:pt modelId="{49363DB4-769D-43F7-BB9E-BCCD1BF76F8E}" type="pres">
      <dgm:prSet presAssocID="{18DF662F-4FBE-43AC-800F-FD9D96669D68}" presName="vertTwo" presStyleCnt="0"/>
      <dgm:spPr/>
    </dgm:pt>
    <dgm:pt modelId="{1902DBA3-5C47-4061-95D7-7E4D95D32CED}" type="pres">
      <dgm:prSet presAssocID="{18DF662F-4FBE-43AC-800F-FD9D96669D68}" presName="txTwo" presStyleLbl="node2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7BC657-5631-42D5-AE1B-F757549147B5}" type="pres">
      <dgm:prSet presAssocID="{18DF662F-4FBE-43AC-800F-FD9D96669D68}" presName="horzTwo" presStyleCnt="0"/>
      <dgm:spPr/>
    </dgm:pt>
    <dgm:pt modelId="{25FE660D-4B90-4E3B-B2AD-394B4689EA18}" type="pres">
      <dgm:prSet presAssocID="{2A7199A8-8989-4AA0-A4E0-8ED5894C2CB1}" presName="sibSpaceOne" presStyleCnt="0"/>
      <dgm:spPr/>
    </dgm:pt>
    <dgm:pt modelId="{DCB74FCE-5806-4205-8574-BB76EDD49111}" type="pres">
      <dgm:prSet presAssocID="{73DF0807-2B9D-4AA8-A37B-05E9B7EEB711}" presName="vertOne" presStyleCnt="0"/>
      <dgm:spPr/>
    </dgm:pt>
    <dgm:pt modelId="{9C4DC77F-6080-4F7E-9B97-BFB6CE79D64F}" type="pres">
      <dgm:prSet presAssocID="{73DF0807-2B9D-4AA8-A37B-05E9B7EEB711}" presName="txOne" presStyleLbl="node0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7FFA12-352E-4269-AC32-B09B2E253759}" type="pres">
      <dgm:prSet presAssocID="{73DF0807-2B9D-4AA8-A37B-05E9B7EEB711}" presName="parTransOne" presStyleCnt="0"/>
      <dgm:spPr/>
    </dgm:pt>
    <dgm:pt modelId="{BCAFDBED-8564-4E68-A197-C7C43E365647}" type="pres">
      <dgm:prSet presAssocID="{73DF0807-2B9D-4AA8-A37B-05E9B7EEB711}" presName="horzOne" presStyleCnt="0"/>
      <dgm:spPr/>
    </dgm:pt>
    <dgm:pt modelId="{8FAEB5AA-4AB5-4DDD-992C-E9A99032EA76}" type="pres">
      <dgm:prSet presAssocID="{B0D07918-0458-4CCD-9A39-9D59ED9F2C3A}" presName="vertTwo" presStyleCnt="0"/>
      <dgm:spPr/>
    </dgm:pt>
    <dgm:pt modelId="{21E06120-7CF0-4BA0-8699-98FB3DD12335}" type="pres">
      <dgm:prSet presAssocID="{B0D07918-0458-4CCD-9A39-9D59ED9F2C3A}" presName="txTwo" presStyleLbl="node2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8DB23D-711A-49B8-8B6F-6C3D4BE73023}" type="pres">
      <dgm:prSet presAssocID="{B0D07918-0458-4CCD-9A39-9D59ED9F2C3A}" presName="horzTwo" presStyleCnt="0"/>
      <dgm:spPr/>
    </dgm:pt>
    <dgm:pt modelId="{6EC950AC-EBF9-4C6C-9564-F9A2A822997D}" type="pres">
      <dgm:prSet presAssocID="{4FA48625-BDED-4CD8-B058-F673FF2ACE81}" presName="sibSpaceOne" presStyleCnt="0"/>
      <dgm:spPr/>
    </dgm:pt>
    <dgm:pt modelId="{37D0FBA5-AE9A-4DD1-BB93-5FF4DD58A8A7}" type="pres">
      <dgm:prSet presAssocID="{4A4079C1-CEB3-4C53-BE32-307095C75642}" presName="vertOne" presStyleCnt="0"/>
      <dgm:spPr/>
    </dgm:pt>
    <dgm:pt modelId="{7BC25936-EECB-420B-A980-4A64526A22CC}" type="pres">
      <dgm:prSet presAssocID="{4A4079C1-CEB3-4C53-BE32-307095C75642}" presName="txOne" presStyleLbl="node0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5528B2-DC22-44D2-88DF-511D130BDD03}" type="pres">
      <dgm:prSet presAssocID="{4A4079C1-CEB3-4C53-BE32-307095C75642}" presName="parTransOne" presStyleCnt="0"/>
      <dgm:spPr/>
    </dgm:pt>
    <dgm:pt modelId="{EF3F9E62-FB61-468F-97E4-C464CA34331D}" type="pres">
      <dgm:prSet presAssocID="{4A4079C1-CEB3-4C53-BE32-307095C75642}" presName="horzOne" presStyleCnt="0"/>
      <dgm:spPr/>
    </dgm:pt>
    <dgm:pt modelId="{0076986D-70D3-469F-B633-6CE0A0E0F386}" type="pres">
      <dgm:prSet presAssocID="{AE163022-F2DA-4227-B4E3-E4E3C1FA7D99}" presName="vertTwo" presStyleCnt="0"/>
      <dgm:spPr/>
    </dgm:pt>
    <dgm:pt modelId="{E123F617-66D7-4781-A94E-3808D2A44699}" type="pres">
      <dgm:prSet presAssocID="{AE163022-F2DA-4227-B4E3-E4E3C1FA7D99}" presName="txTwo" presStyleLbl="node2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CE62DC-3079-4019-BA0A-54208EB2602E}" type="pres">
      <dgm:prSet presAssocID="{AE163022-F2DA-4227-B4E3-E4E3C1FA7D99}" presName="horzTwo" presStyleCnt="0"/>
      <dgm:spPr/>
    </dgm:pt>
    <dgm:pt modelId="{2874E68B-E903-4837-AF54-8C51F4564EE5}" type="pres">
      <dgm:prSet presAssocID="{E6D478D9-435D-4AD1-90CF-4E8F1EBF6CEC}" presName="sibSpaceOne" presStyleCnt="0"/>
      <dgm:spPr/>
    </dgm:pt>
    <dgm:pt modelId="{21924BCE-4F59-47FC-BF37-8BBB2C9CC951}" type="pres">
      <dgm:prSet presAssocID="{D21606D2-3D10-4D03-8D58-B1C58CF9D898}" presName="vertOne" presStyleCnt="0"/>
      <dgm:spPr/>
    </dgm:pt>
    <dgm:pt modelId="{6D55FFFD-3978-48DB-B92C-0355E68D813B}" type="pres">
      <dgm:prSet presAssocID="{D21606D2-3D10-4D03-8D58-B1C58CF9D898}" presName="txOne" presStyleLbl="node0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4597EF-A341-4E78-9016-301096A6F2F3}" type="pres">
      <dgm:prSet presAssocID="{D21606D2-3D10-4D03-8D58-B1C58CF9D898}" presName="parTransOne" presStyleCnt="0"/>
      <dgm:spPr/>
    </dgm:pt>
    <dgm:pt modelId="{3F4AE167-251A-41BC-B7E2-844A51E22831}" type="pres">
      <dgm:prSet presAssocID="{D21606D2-3D10-4D03-8D58-B1C58CF9D898}" presName="horzOne" presStyleCnt="0"/>
      <dgm:spPr/>
    </dgm:pt>
    <dgm:pt modelId="{3D3FD1EC-DF9F-4F43-A14D-BAA0DCFD213E}" type="pres">
      <dgm:prSet presAssocID="{775CA355-8756-41A8-AF43-1D968ED67C23}" presName="vertTwo" presStyleCnt="0"/>
      <dgm:spPr/>
    </dgm:pt>
    <dgm:pt modelId="{44029DF0-F1B8-4779-8AAC-CA74D5D603BF}" type="pres">
      <dgm:prSet presAssocID="{775CA355-8756-41A8-AF43-1D968ED67C23}" presName="txTwo" presStyleLbl="node2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A01366-F864-4856-A48D-BE3E28E320BE}" type="pres">
      <dgm:prSet presAssocID="{775CA355-8756-41A8-AF43-1D968ED67C23}" presName="horzTwo" presStyleCnt="0"/>
      <dgm:spPr/>
    </dgm:pt>
    <dgm:pt modelId="{4EC96947-3509-46AF-9269-84041B369D17}" type="pres">
      <dgm:prSet presAssocID="{F5F61AEB-D904-4D75-A19C-8DAAE322D9EC}" presName="sibSpaceOne" presStyleCnt="0"/>
      <dgm:spPr/>
    </dgm:pt>
    <dgm:pt modelId="{A71017B1-3EBC-48F3-BA70-4D3653A81107}" type="pres">
      <dgm:prSet presAssocID="{1018A54F-D4A7-4CD3-A583-D26D9E1CF52E}" presName="vertOne" presStyleCnt="0"/>
      <dgm:spPr/>
    </dgm:pt>
    <dgm:pt modelId="{7D33C073-227C-434B-A87A-F095570A37A3}" type="pres">
      <dgm:prSet presAssocID="{1018A54F-D4A7-4CD3-A583-D26D9E1CF52E}" presName="txOne" presStyleLbl="node0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C95B94-0604-44D0-810C-A8F625AD1252}" type="pres">
      <dgm:prSet presAssocID="{1018A54F-D4A7-4CD3-A583-D26D9E1CF52E}" presName="parTransOne" presStyleCnt="0"/>
      <dgm:spPr/>
    </dgm:pt>
    <dgm:pt modelId="{46D5247A-F0F0-4BCF-9CED-47DEF7018926}" type="pres">
      <dgm:prSet presAssocID="{1018A54F-D4A7-4CD3-A583-D26D9E1CF52E}" presName="horzOne" presStyleCnt="0"/>
      <dgm:spPr/>
    </dgm:pt>
    <dgm:pt modelId="{89DBC4E3-5EDB-4A74-B5A1-1FEA91C1BF64}" type="pres">
      <dgm:prSet presAssocID="{7CC8F9EA-6537-4791-97CA-5AE024546471}" presName="vertTwo" presStyleCnt="0"/>
      <dgm:spPr/>
    </dgm:pt>
    <dgm:pt modelId="{DDAB2767-0FE3-4EAC-A759-07F4ABDD813B}" type="pres">
      <dgm:prSet presAssocID="{7CC8F9EA-6537-4791-97CA-5AE024546471}" presName="txTwo" presStyleLbl="node2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10221E-3DF3-4791-831F-F655BE95E9EE}" type="pres">
      <dgm:prSet presAssocID="{7CC8F9EA-6537-4791-97CA-5AE024546471}" presName="horzTwo" presStyleCnt="0"/>
      <dgm:spPr/>
    </dgm:pt>
    <dgm:pt modelId="{F034D51A-37F1-4851-A521-7150B8AF4C7F}" type="pres">
      <dgm:prSet presAssocID="{597CC11E-A74B-4F69-80C7-2EF4F85D6E27}" presName="sibSpaceOne" presStyleCnt="0"/>
      <dgm:spPr/>
    </dgm:pt>
    <dgm:pt modelId="{46EC2F1C-566A-4116-B28A-21DF4708618F}" type="pres">
      <dgm:prSet presAssocID="{44E15389-5D52-4BC1-8AE9-EB5DB2F53330}" presName="vertOne" presStyleCnt="0"/>
      <dgm:spPr/>
    </dgm:pt>
    <dgm:pt modelId="{4D9B132F-1213-4E63-88FA-E21F61B7BEAF}" type="pres">
      <dgm:prSet presAssocID="{44E15389-5D52-4BC1-8AE9-EB5DB2F53330}" presName="txOne" presStyleLbl="node0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DA3762-1B96-4214-8909-F75D7FE39B9E}" type="pres">
      <dgm:prSet presAssocID="{44E15389-5D52-4BC1-8AE9-EB5DB2F53330}" presName="parTransOne" presStyleCnt="0"/>
      <dgm:spPr/>
    </dgm:pt>
    <dgm:pt modelId="{88388E67-9452-4A7D-9D5D-2223F125975B}" type="pres">
      <dgm:prSet presAssocID="{44E15389-5D52-4BC1-8AE9-EB5DB2F53330}" presName="horzOne" presStyleCnt="0"/>
      <dgm:spPr/>
    </dgm:pt>
    <dgm:pt modelId="{9CF38AF3-809F-4C97-8CA2-850C62C05EFA}" type="pres">
      <dgm:prSet presAssocID="{EEA31088-66A1-418F-BD4D-1DF9B05647C1}" presName="vertTwo" presStyleCnt="0"/>
      <dgm:spPr/>
    </dgm:pt>
    <dgm:pt modelId="{FCE1E2AE-0F68-4F28-9E8A-6A5A3A041ECE}" type="pres">
      <dgm:prSet presAssocID="{EEA31088-66A1-418F-BD4D-1DF9B05647C1}" presName="txTwo" presStyleLbl="node2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9E43FD-751E-4E25-B0ED-81AF61D52054}" type="pres">
      <dgm:prSet presAssocID="{EEA31088-66A1-418F-BD4D-1DF9B05647C1}" presName="horzTwo" presStyleCnt="0"/>
      <dgm:spPr/>
    </dgm:pt>
    <dgm:pt modelId="{138ACA01-80D6-4D3E-B80E-D13C0EE221C1}" type="pres">
      <dgm:prSet presAssocID="{B9A973E9-87BF-4BEE-8338-E26A645D261D}" presName="sibSpaceOne" presStyleCnt="0"/>
      <dgm:spPr/>
    </dgm:pt>
    <dgm:pt modelId="{D09AF9A2-10CE-4966-8297-0ECB702AB1FB}" type="pres">
      <dgm:prSet presAssocID="{FF639E41-4172-4BA3-BF8B-37B22486CAB0}" presName="vertOne" presStyleCnt="0"/>
      <dgm:spPr/>
    </dgm:pt>
    <dgm:pt modelId="{E2459A69-ECCE-409D-8168-957D68DC1426}" type="pres">
      <dgm:prSet presAssocID="{FF639E41-4172-4BA3-BF8B-37B22486CAB0}" presName="txOne" presStyleLbl="node0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155F98-57FB-4DE4-851B-D4F75849AF83}" type="pres">
      <dgm:prSet presAssocID="{FF639E41-4172-4BA3-BF8B-37B22486CAB0}" presName="parTransOne" presStyleCnt="0"/>
      <dgm:spPr/>
    </dgm:pt>
    <dgm:pt modelId="{C8292197-8362-4FB1-8715-38824DAFA138}" type="pres">
      <dgm:prSet presAssocID="{FF639E41-4172-4BA3-BF8B-37B22486CAB0}" presName="horzOne" presStyleCnt="0"/>
      <dgm:spPr/>
    </dgm:pt>
    <dgm:pt modelId="{958E28AB-F642-43BB-942F-79F5A48B6101}" type="pres">
      <dgm:prSet presAssocID="{D376A7F1-4797-44CA-9AB2-29B74D1244F3}" presName="vertTwo" presStyleCnt="0"/>
      <dgm:spPr/>
    </dgm:pt>
    <dgm:pt modelId="{69347766-5023-4094-A559-8A2953761F0D}" type="pres">
      <dgm:prSet presAssocID="{D376A7F1-4797-44CA-9AB2-29B74D1244F3}" presName="txTwo" presStyleLbl="node2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BF116D-23F6-4E8E-B0F2-4C39B1BB4103}" type="pres">
      <dgm:prSet presAssocID="{D376A7F1-4797-44CA-9AB2-29B74D1244F3}" presName="horzTwo" presStyleCnt="0"/>
      <dgm:spPr/>
    </dgm:pt>
    <dgm:pt modelId="{1A11907B-7006-4222-8260-C38720FD0F8C}" type="pres">
      <dgm:prSet presAssocID="{CB86DEB6-A6F0-4896-925E-0CEA55952195}" presName="sibSpaceOne" presStyleCnt="0"/>
      <dgm:spPr/>
    </dgm:pt>
    <dgm:pt modelId="{58D3AA6F-6597-4958-B37E-EE0B55C0962B}" type="pres">
      <dgm:prSet presAssocID="{8791B046-3FEC-42BF-9D22-ADA016924B0E}" presName="vertOne" presStyleCnt="0"/>
      <dgm:spPr/>
    </dgm:pt>
    <dgm:pt modelId="{452397E4-EECD-40B5-A4FA-81711EE43EB7}" type="pres">
      <dgm:prSet presAssocID="{8791B046-3FEC-42BF-9D22-ADA016924B0E}" presName="txOne" presStyleLbl="node0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C885B3-DF03-431C-A13A-F2BB7A36FB98}" type="pres">
      <dgm:prSet presAssocID="{8791B046-3FEC-42BF-9D22-ADA016924B0E}" presName="parTransOne" presStyleCnt="0"/>
      <dgm:spPr/>
    </dgm:pt>
    <dgm:pt modelId="{81E7B801-96A8-4CC0-AA0B-D13C9C08DA32}" type="pres">
      <dgm:prSet presAssocID="{8791B046-3FEC-42BF-9D22-ADA016924B0E}" presName="horzOne" presStyleCnt="0"/>
      <dgm:spPr/>
    </dgm:pt>
    <dgm:pt modelId="{6D43ED4F-3364-4111-9AE3-2F262D978C04}" type="pres">
      <dgm:prSet presAssocID="{949CF7EB-B2A8-43E7-A821-1FF9AB337270}" presName="vertTwo" presStyleCnt="0"/>
      <dgm:spPr/>
    </dgm:pt>
    <dgm:pt modelId="{B7F1F6E1-A18E-4291-B811-BAB33F1339BF}" type="pres">
      <dgm:prSet presAssocID="{949CF7EB-B2A8-43E7-A821-1FF9AB337270}" presName="txTwo" presStyleLbl="node2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2E03E1-DA4F-483B-8D48-404A4D95FAB7}" type="pres">
      <dgm:prSet presAssocID="{949CF7EB-B2A8-43E7-A821-1FF9AB337270}" presName="horzTwo" presStyleCnt="0"/>
      <dgm:spPr/>
    </dgm:pt>
    <dgm:pt modelId="{C60B14B2-FDA0-46FE-9875-0BAD6B4C0C73}" type="pres">
      <dgm:prSet presAssocID="{2B4A3850-2DA6-4A36-B4F4-48F461FEDAFD}" presName="sibSpaceOne" presStyleCnt="0"/>
      <dgm:spPr/>
    </dgm:pt>
    <dgm:pt modelId="{10BD796F-DF63-40FD-82CB-AD63B25C542D}" type="pres">
      <dgm:prSet presAssocID="{CA670692-1260-43D0-A6D4-A40A31FE5ABE}" presName="vertOne" presStyleCnt="0"/>
      <dgm:spPr/>
    </dgm:pt>
    <dgm:pt modelId="{A660684D-59E6-4457-A0F6-93EB502AF5C3}" type="pres">
      <dgm:prSet presAssocID="{CA670692-1260-43D0-A6D4-A40A31FE5ABE}" presName="txOne" presStyleLbl="node0" presStyleIdx="9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28C167-6A24-47D0-9556-BBDDC65C76AB}" type="pres">
      <dgm:prSet presAssocID="{CA670692-1260-43D0-A6D4-A40A31FE5ABE}" presName="parTransOne" presStyleCnt="0"/>
      <dgm:spPr/>
    </dgm:pt>
    <dgm:pt modelId="{4A13307E-FFD0-4E1E-81AC-3F2D64BDC87F}" type="pres">
      <dgm:prSet presAssocID="{CA670692-1260-43D0-A6D4-A40A31FE5ABE}" presName="horzOne" presStyleCnt="0"/>
      <dgm:spPr/>
    </dgm:pt>
    <dgm:pt modelId="{91456653-3C36-4ED7-AA9D-7DB884603EF4}" type="pres">
      <dgm:prSet presAssocID="{57FCD837-854E-4656-B9B8-075BC88F7C38}" presName="vertTwo" presStyleCnt="0"/>
      <dgm:spPr/>
    </dgm:pt>
    <dgm:pt modelId="{CCD14CDD-2264-42EB-BF2F-538FC8A1FDD8}" type="pres">
      <dgm:prSet presAssocID="{57FCD837-854E-4656-B9B8-075BC88F7C38}" presName="txTwo" presStyleLbl="node2" presStyleIdx="9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4C4E83-9847-4438-A76A-89134391EFB9}" type="pres">
      <dgm:prSet presAssocID="{57FCD837-854E-4656-B9B8-075BC88F7C38}" presName="horzTwo" presStyleCnt="0"/>
      <dgm:spPr/>
    </dgm:pt>
  </dgm:ptLst>
  <dgm:cxnLst>
    <dgm:cxn modelId="{BA6FF5E2-CA27-4A8C-9671-38AFB0334D65}" srcId="{76AA9FFB-E2DA-44FC-9712-D5A870AB3E48}" destId="{73DF0807-2B9D-4AA8-A37B-05E9B7EEB711}" srcOrd="2" destOrd="0" parTransId="{7B80CF37-C4F5-49C1-8225-B950AAB7D4C3}" sibTransId="{4FA48625-BDED-4CD8-B058-F673FF2ACE81}"/>
    <dgm:cxn modelId="{326AFB56-F39B-429B-BBCB-DF585ED999CE}" srcId="{76AA9FFB-E2DA-44FC-9712-D5A870AB3E48}" destId="{D21606D2-3D10-4D03-8D58-B1C58CF9D898}" srcOrd="4" destOrd="0" parTransId="{B37D0A72-19DB-4AB0-99E4-5288286188DB}" sibTransId="{F5F61AEB-D904-4D75-A19C-8DAAE322D9EC}"/>
    <dgm:cxn modelId="{C3CA043E-DE5B-4E0B-8234-BA1DBE1092E2}" srcId="{76AA9FFB-E2DA-44FC-9712-D5A870AB3E48}" destId="{8791B046-3FEC-42BF-9D22-ADA016924B0E}" srcOrd="8" destOrd="0" parTransId="{046F1C73-2A0C-42C3-8EAF-E262D1051E92}" sibTransId="{2B4A3850-2DA6-4A36-B4F4-48F461FEDAFD}"/>
    <dgm:cxn modelId="{01CC488B-FF7D-4A2D-9C19-00AF8E65CF5F}" type="presOf" srcId="{57FCD837-854E-4656-B9B8-075BC88F7C38}" destId="{CCD14CDD-2264-42EB-BF2F-538FC8A1FDD8}" srcOrd="0" destOrd="0" presId="urn:microsoft.com/office/officeart/2005/8/layout/hierarchy4"/>
    <dgm:cxn modelId="{D177A21F-C0D2-4143-AF39-C5C6F21DBB60}" srcId="{76AA9FFB-E2DA-44FC-9712-D5A870AB3E48}" destId="{FF639E41-4172-4BA3-BF8B-37B22486CAB0}" srcOrd="7" destOrd="0" parTransId="{A362A857-4347-4596-8DF7-2CA91889ECE2}" sibTransId="{CB86DEB6-A6F0-4896-925E-0CEA55952195}"/>
    <dgm:cxn modelId="{0D43ACE9-1BD9-401B-ACA7-DA8ED190BF9A}" type="presOf" srcId="{8791B046-3FEC-42BF-9D22-ADA016924B0E}" destId="{452397E4-EECD-40B5-A4FA-81711EE43EB7}" srcOrd="0" destOrd="0" presId="urn:microsoft.com/office/officeart/2005/8/layout/hierarchy4"/>
    <dgm:cxn modelId="{8DF7F797-4ECB-434C-BE29-DD37DC08E4B2}" srcId="{D4098576-DFD2-4112-936C-E4DFC9FB3721}" destId="{912FA190-B52B-440A-91F8-A7E59A2F4A1D}" srcOrd="0" destOrd="0" parTransId="{9C1D50AD-B8E6-4B8A-8780-039F734095AD}" sibTransId="{659AA13B-6CAE-4B86-983B-13BEF198DED5}"/>
    <dgm:cxn modelId="{D7505758-0086-46B8-80CE-4AAFD1AA7550}" type="presOf" srcId="{D376A7F1-4797-44CA-9AB2-29B74D1244F3}" destId="{69347766-5023-4094-A559-8A2953761F0D}" srcOrd="0" destOrd="0" presId="urn:microsoft.com/office/officeart/2005/8/layout/hierarchy4"/>
    <dgm:cxn modelId="{CEC1B528-5CF2-4FDC-B95B-B38DC8E3EDB6}" srcId="{1018A54F-D4A7-4CD3-A583-D26D9E1CF52E}" destId="{7CC8F9EA-6537-4791-97CA-5AE024546471}" srcOrd="0" destOrd="0" parTransId="{D5C87D9F-F4D9-4568-A9FE-89B4414AAEEA}" sibTransId="{F6A03242-3B15-46D8-9F20-16619B3D250E}"/>
    <dgm:cxn modelId="{ACC2FF0D-C861-4413-A9F6-EEA78A2FDE90}" srcId="{76AA9FFB-E2DA-44FC-9712-D5A870AB3E48}" destId="{D4098576-DFD2-4112-936C-E4DFC9FB3721}" srcOrd="0" destOrd="0" parTransId="{6EA35A9E-665F-443B-AFD4-E2AECAA31A12}" sibTransId="{832875B2-681B-4BEE-A947-8E747552652C}"/>
    <dgm:cxn modelId="{570D236D-1733-4783-8086-349C72B275BA}" type="presOf" srcId="{EEA31088-66A1-418F-BD4D-1DF9B05647C1}" destId="{FCE1E2AE-0F68-4F28-9E8A-6A5A3A041ECE}" srcOrd="0" destOrd="0" presId="urn:microsoft.com/office/officeart/2005/8/layout/hierarchy4"/>
    <dgm:cxn modelId="{451C95C8-139E-4E84-99A3-5700EE429FDE}" type="presOf" srcId="{CA670692-1260-43D0-A6D4-A40A31FE5ABE}" destId="{A660684D-59E6-4457-A0F6-93EB502AF5C3}" srcOrd="0" destOrd="0" presId="urn:microsoft.com/office/officeart/2005/8/layout/hierarchy4"/>
    <dgm:cxn modelId="{A61A00AC-B9D0-4663-B5B9-D8B04BEDD3D0}" srcId="{76AA9FFB-E2DA-44FC-9712-D5A870AB3E48}" destId="{4A4079C1-CEB3-4C53-BE32-307095C75642}" srcOrd="3" destOrd="0" parTransId="{140E4655-07B6-409D-95D3-C2E8C3B60E86}" sibTransId="{E6D478D9-435D-4AD1-90CF-4E8F1EBF6CEC}"/>
    <dgm:cxn modelId="{45BB0257-9FB1-417B-80E7-BDE81FCF8543}" type="presOf" srcId="{0F46DA97-B9DA-401F-B563-D1065862EFE5}" destId="{AF2D660C-FD64-400D-8A2A-9FF190D1407E}" srcOrd="0" destOrd="0" presId="urn:microsoft.com/office/officeart/2005/8/layout/hierarchy4"/>
    <dgm:cxn modelId="{0C9146AA-526E-49BE-A00C-9BCCF5E5A62C}" srcId="{73DF0807-2B9D-4AA8-A37B-05E9B7EEB711}" destId="{B0D07918-0458-4CCD-9A39-9D59ED9F2C3A}" srcOrd="0" destOrd="0" parTransId="{DEB4798A-FDD8-4E15-8EC1-29ED3574D76A}" sibTransId="{41215178-CDE4-40E3-A974-EC6F75A631F2}"/>
    <dgm:cxn modelId="{8D86158F-7D2C-474E-8EF0-2596E172765D}" type="presOf" srcId="{1018A54F-D4A7-4CD3-A583-D26D9E1CF52E}" destId="{7D33C073-227C-434B-A87A-F095570A37A3}" srcOrd="0" destOrd="0" presId="urn:microsoft.com/office/officeart/2005/8/layout/hierarchy4"/>
    <dgm:cxn modelId="{D9A56103-9DDF-40D3-AD3C-B9E49F7393A7}" srcId="{8791B046-3FEC-42BF-9D22-ADA016924B0E}" destId="{949CF7EB-B2A8-43E7-A821-1FF9AB337270}" srcOrd="0" destOrd="0" parTransId="{4522CBDF-6D1D-4047-BBAA-4BC16731BA15}" sibTransId="{DD17AC89-A86C-4B7C-919A-6FD41DFE93C4}"/>
    <dgm:cxn modelId="{D0EA2373-D054-4108-803C-3788E794CEFB}" srcId="{44E15389-5D52-4BC1-8AE9-EB5DB2F53330}" destId="{EEA31088-66A1-418F-BD4D-1DF9B05647C1}" srcOrd="0" destOrd="0" parTransId="{9287E0BD-160A-4D6D-8098-6C31110DCD42}" sibTransId="{E789AC58-6709-4ACE-ADA4-543AEC1CB994}"/>
    <dgm:cxn modelId="{EED1795B-DA8C-4445-95BB-4CBEF844BA96}" type="presOf" srcId="{18DF662F-4FBE-43AC-800F-FD9D96669D68}" destId="{1902DBA3-5C47-4061-95D7-7E4D95D32CED}" srcOrd="0" destOrd="0" presId="urn:microsoft.com/office/officeart/2005/8/layout/hierarchy4"/>
    <dgm:cxn modelId="{318F582C-0A91-4F58-9E1B-934272C53A9E}" type="presOf" srcId="{FF639E41-4172-4BA3-BF8B-37B22486CAB0}" destId="{E2459A69-ECCE-409D-8168-957D68DC1426}" srcOrd="0" destOrd="0" presId="urn:microsoft.com/office/officeart/2005/8/layout/hierarchy4"/>
    <dgm:cxn modelId="{70002AEB-A474-4643-B2E0-C42CF10FFAAF}" type="presOf" srcId="{AE163022-F2DA-4227-B4E3-E4E3C1FA7D99}" destId="{E123F617-66D7-4781-A94E-3808D2A44699}" srcOrd="0" destOrd="0" presId="urn:microsoft.com/office/officeart/2005/8/layout/hierarchy4"/>
    <dgm:cxn modelId="{0E3F7910-7337-46FE-A31A-A2DB22F76E15}" type="presOf" srcId="{4A4079C1-CEB3-4C53-BE32-307095C75642}" destId="{7BC25936-EECB-420B-A980-4A64526A22CC}" srcOrd="0" destOrd="0" presId="urn:microsoft.com/office/officeart/2005/8/layout/hierarchy4"/>
    <dgm:cxn modelId="{C8128601-D108-4843-B960-68DA1C50D997}" type="presOf" srcId="{D4098576-DFD2-4112-936C-E4DFC9FB3721}" destId="{925E3DE4-3B2A-489C-A9CB-2046884D4E86}" srcOrd="0" destOrd="0" presId="urn:microsoft.com/office/officeart/2005/8/layout/hierarchy4"/>
    <dgm:cxn modelId="{5D7E23BB-B5AA-42EC-9CB5-EE2CB5E54621}" srcId="{76AA9FFB-E2DA-44FC-9712-D5A870AB3E48}" destId="{0F46DA97-B9DA-401F-B563-D1065862EFE5}" srcOrd="1" destOrd="0" parTransId="{BB8154CE-D0EA-4FC0-A32F-6637073F92DD}" sibTransId="{2A7199A8-8989-4AA0-A4E0-8ED5894C2CB1}"/>
    <dgm:cxn modelId="{5BFAA7F2-C79D-496A-8FB5-2B30BA1101CB}" srcId="{76AA9FFB-E2DA-44FC-9712-D5A870AB3E48}" destId="{1018A54F-D4A7-4CD3-A583-D26D9E1CF52E}" srcOrd="5" destOrd="0" parTransId="{A649893D-8C3B-47C3-A293-EDDE7CD81513}" sibTransId="{597CC11E-A74B-4F69-80C7-2EF4F85D6E27}"/>
    <dgm:cxn modelId="{3E79F1B7-3451-4332-B18B-58B510D49E07}" type="presOf" srcId="{775CA355-8756-41A8-AF43-1D968ED67C23}" destId="{44029DF0-F1B8-4779-8AAC-CA74D5D603BF}" srcOrd="0" destOrd="0" presId="urn:microsoft.com/office/officeart/2005/8/layout/hierarchy4"/>
    <dgm:cxn modelId="{CDEFFB7D-F568-4B8B-9B72-B96C8CD86BE2}" type="presOf" srcId="{B0D07918-0458-4CCD-9A39-9D59ED9F2C3A}" destId="{21E06120-7CF0-4BA0-8699-98FB3DD12335}" srcOrd="0" destOrd="0" presId="urn:microsoft.com/office/officeart/2005/8/layout/hierarchy4"/>
    <dgm:cxn modelId="{54E9FF40-1155-4A76-92BB-E5CB8F47550C}" srcId="{D21606D2-3D10-4D03-8D58-B1C58CF9D898}" destId="{775CA355-8756-41A8-AF43-1D968ED67C23}" srcOrd="0" destOrd="0" parTransId="{5323F823-1045-4E13-88E7-F1A4C8FB7DCA}" sibTransId="{A136A767-2A9E-456E-B27D-BE5D443DE372}"/>
    <dgm:cxn modelId="{5F139B4C-FD3F-40C0-BB2A-D83E221905F7}" type="presOf" srcId="{44E15389-5D52-4BC1-8AE9-EB5DB2F53330}" destId="{4D9B132F-1213-4E63-88FA-E21F61B7BEAF}" srcOrd="0" destOrd="0" presId="urn:microsoft.com/office/officeart/2005/8/layout/hierarchy4"/>
    <dgm:cxn modelId="{F3CA9A91-7B90-40FB-8282-B9F102F86238}" type="presOf" srcId="{7CC8F9EA-6537-4791-97CA-5AE024546471}" destId="{DDAB2767-0FE3-4EAC-A759-07F4ABDD813B}" srcOrd="0" destOrd="0" presId="urn:microsoft.com/office/officeart/2005/8/layout/hierarchy4"/>
    <dgm:cxn modelId="{76B7352C-8854-4D42-8148-BD30B090E8A1}" type="presOf" srcId="{76AA9FFB-E2DA-44FC-9712-D5A870AB3E48}" destId="{C586A9A3-560F-4239-A4AB-99EFE04D144D}" srcOrd="0" destOrd="0" presId="urn:microsoft.com/office/officeart/2005/8/layout/hierarchy4"/>
    <dgm:cxn modelId="{96E064EE-DDDA-487E-B044-1DA8DC62B0F7}" srcId="{FF639E41-4172-4BA3-BF8B-37B22486CAB0}" destId="{D376A7F1-4797-44CA-9AB2-29B74D1244F3}" srcOrd="0" destOrd="0" parTransId="{A3D7F84F-D162-4AC5-9209-FF7CF1DAAB69}" sibTransId="{182D9494-5EEE-46B0-A81B-4BD51360C748}"/>
    <dgm:cxn modelId="{A0F9F96E-7CA7-46BE-AD7E-CD9ACBBDCC71}" type="presOf" srcId="{949CF7EB-B2A8-43E7-A821-1FF9AB337270}" destId="{B7F1F6E1-A18E-4291-B811-BAB33F1339BF}" srcOrd="0" destOrd="0" presId="urn:microsoft.com/office/officeart/2005/8/layout/hierarchy4"/>
    <dgm:cxn modelId="{2A602C42-D23A-4983-8FBF-03C33CDDF4FC}" srcId="{4A4079C1-CEB3-4C53-BE32-307095C75642}" destId="{AE163022-F2DA-4227-B4E3-E4E3C1FA7D99}" srcOrd="0" destOrd="0" parTransId="{AA6E057F-1126-42BF-91C9-ACA56FE6BB97}" sibTransId="{8D8C8490-6A9D-40F3-BDB9-D880EF2A220F}"/>
    <dgm:cxn modelId="{3B1AA5F6-E0A7-4494-B007-7EC04AAE373E}" srcId="{0F46DA97-B9DA-401F-B563-D1065862EFE5}" destId="{18DF662F-4FBE-43AC-800F-FD9D96669D68}" srcOrd="0" destOrd="0" parTransId="{849B432E-7B83-4669-95FA-9612BC1D1EF8}" sibTransId="{1B9C128B-3D46-4149-9952-165F50011528}"/>
    <dgm:cxn modelId="{5F55F0FA-7903-4129-A882-773F7B1A2C3A}" type="presOf" srcId="{912FA190-B52B-440A-91F8-A7E59A2F4A1D}" destId="{BAA5BE71-4172-4E6E-82B4-041B3F59EF3F}" srcOrd="0" destOrd="0" presId="urn:microsoft.com/office/officeart/2005/8/layout/hierarchy4"/>
    <dgm:cxn modelId="{C312CFD8-6917-40CE-ACCF-8F85A33133EA}" srcId="{CA670692-1260-43D0-A6D4-A40A31FE5ABE}" destId="{57FCD837-854E-4656-B9B8-075BC88F7C38}" srcOrd="0" destOrd="0" parTransId="{B3115D93-85FE-4A0A-99AB-550183B759CA}" sibTransId="{C4B6CDCA-1BCC-4635-946C-63C24A02A53B}"/>
    <dgm:cxn modelId="{E65A1E95-A913-4EBA-AC66-76B09D031726}" type="presOf" srcId="{D21606D2-3D10-4D03-8D58-B1C58CF9D898}" destId="{6D55FFFD-3978-48DB-B92C-0355E68D813B}" srcOrd="0" destOrd="0" presId="urn:microsoft.com/office/officeart/2005/8/layout/hierarchy4"/>
    <dgm:cxn modelId="{2EEB4A39-7098-43DD-9CFC-D969A1BC65DE}" type="presOf" srcId="{73DF0807-2B9D-4AA8-A37B-05E9B7EEB711}" destId="{9C4DC77F-6080-4F7E-9B97-BFB6CE79D64F}" srcOrd="0" destOrd="0" presId="urn:microsoft.com/office/officeart/2005/8/layout/hierarchy4"/>
    <dgm:cxn modelId="{83C62FE1-D2B8-4550-AF68-C27751604013}" srcId="{76AA9FFB-E2DA-44FC-9712-D5A870AB3E48}" destId="{CA670692-1260-43D0-A6D4-A40A31FE5ABE}" srcOrd="9" destOrd="0" parTransId="{7C6471DE-BC7E-4CD0-8766-B8D63FDBE765}" sibTransId="{577D370B-2D2D-46E1-A579-14BB4AC5C936}"/>
    <dgm:cxn modelId="{5E7136B8-F5C9-448F-87F2-BA2568D6BF53}" srcId="{76AA9FFB-E2DA-44FC-9712-D5A870AB3E48}" destId="{44E15389-5D52-4BC1-8AE9-EB5DB2F53330}" srcOrd="6" destOrd="0" parTransId="{187779B5-3B7D-49F2-9C22-7B1669A1892C}" sibTransId="{B9A973E9-87BF-4BEE-8338-E26A645D261D}"/>
    <dgm:cxn modelId="{545188D3-A101-406E-9A49-D683B32BB2C6}" type="presParOf" srcId="{C586A9A3-560F-4239-A4AB-99EFE04D144D}" destId="{F13647BA-B12E-4A9D-804F-D4D2F0FFE737}" srcOrd="0" destOrd="0" presId="urn:microsoft.com/office/officeart/2005/8/layout/hierarchy4"/>
    <dgm:cxn modelId="{5CFFFCC7-AEDE-49F2-9969-3530BFE82600}" type="presParOf" srcId="{F13647BA-B12E-4A9D-804F-D4D2F0FFE737}" destId="{925E3DE4-3B2A-489C-A9CB-2046884D4E86}" srcOrd="0" destOrd="0" presId="urn:microsoft.com/office/officeart/2005/8/layout/hierarchy4"/>
    <dgm:cxn modelId="{818B67FF-47D6-40B0-8EF2-F79D887902A2}" type="presParOf" srcId="{F13647BA-B12E-4A9D-804F-D4D2F0FFE737}" destId="{01C67C8E-1E8C-44B7-9112-65E4FEB2FA76}" srcOrd="1" destOrd="0" presId="urn:microsoft.com/office/officeart/2005/8/layout/hierarchy4"/>
    <dgm:cxn modelId="{6ABCDDE5-1D57-4598-B2A2-BBF1B9A5FADB}" type="presParOf" srcId="{F13647BA-B12E-4A9D-804F-D4D2F0FFE737}" destId="{6CC7957F-6CF4-4176-80D3-5C1FFF2AA1F1}" srcOrd="2" destOrd="0" presId="urn:microsoft.com/office/officeart/2005/8/layout/hierarchy4"/>
    <dgm:cxn modelId="{2FC8A924-B9C0-4A5D-B301-6F47761FC280}" type="presParOf" srcId="{6CC7957F-6CF4-4176-80D3-5C1FFF2AA1F1}" destId="{1CB53F2E-4A27-4C88-915E-D3768583B9AA}" srcOrd="0" destOrd="0" presId="urn:microsoft.com/office/officeart/2005/8/layout/hierarchy4"/>
    <dgm:cxn modelId="{8970F14C-9AFC-4C49-80DA-B0B1075019FF}" type="presParOf" srcId="{1CB53F2E-4A27-4C88-915E-D3768583B9AA}" destId="{BAA5BE71-4172-4E6E-82B4-041B3F59EF3F}" srcOrd="0" destOrd="0" presId="urn:microsoft.com/office/officeart/2005/8/layout/hierarchy4"/>
    <dgm:cxn modelId="{16072B07-0B2C-42D4-B4DA-B57D915C129C}" type="presParOf" srcId="{1CB53F2E-4A27-4C88-915E-D3768583B9AA}" destId="{7EB90E62-76D7-4148-B76D-9E776F3305AB}" srcOrd="1" destOrd="0" presId="urn:microsoft.com/office/officeart/2005/8/layout/hierarchy4"/>
    <dgm:cxn modelId="{1CA432A4-6317-4352-9E2D-12F53A900426}" type="presParOf" srcId="{C586A9A3-560F-4239-A4AB-99EFE04D144D}" destId="{98FC0277-67B6-425C-96F8-F3B5C83999E6}" srcOrd="1" destOrd="0" presId="urn:microsoft.com/office/officeart/2005/8/layout/hierarchy4"/>
    <dgm:cxn modelId="{F1DB4578-1984-47B8-8529-7067A1F3C3CB}" type="presParOf" srcId="{C586A9A3-560F-4239-A4AB-99EFE04D144D}" destId="{A0864CB7-AA08-491F-A209-B7CEF012F4DA}" srcOrd="2" destOrd="0" presId="urn:microsoft.com/office/officeart/2005/8/layout/hierarchy4"/>
    <dgm:cxn modelId="{E80B6037-EDB3-4831-8938-24C129BE6E4E}" type="presParOf" srcId="{A0864CB7-AA08-491F-A209-B7CEF012F4DA}" destId="{AF2D660C-FD64-400D-8A2A-9FF190D1407E}" srcOrd="0" destOrd="0" presId="urn:microsoft.com/office/officeart/2005/8/layout/hierarchy4"/>
    <dgm:cxn modelId="{1785738B-B324-40D9-8329-BFBCD89E3DB4}" type="presParOf" srcId="{A0864CB7-AA08-491F-A209-B7CEF012F4DA}" destId="{53632E27-D011-4329-82E0-ECFB141A62F7}" srcOrd="1" destOrd="0" presId="urn:microsoft.com/office/officeart/2005/8/layout/hierarchy4"/>
    <dgm:cxn modelId="{CB2F310F-18B9-4B41-9261-1D773B488139}" type="presParOf" srcId="{A0864CB7-AA08-491F-A209-B7CEF012F4DA}" destId="{C1BB97BE-7F1B-432F-B57A-889B343BC8C1}" srcOrd="2" destOrd="0" presId="urn:microsoft.com/office/officeart/2005/8/layout/hierarchy4"/>
    <dgm:cxn modelId="{CAA3F30E-24A3-47F9-A4CC-00A7533DBB4C}" type="presParOf" srcId="{C1BB97BE-7F1B-432F-B57A-889B343BC8C1}" destId="{49363DB4-769D-43F7-BB9E-BCCD1BF76F8E}" srcOrd="0" destOrd="0" presId="urn:microsoft.com/office/officeart/2005/8/layout/hierarchy4"/>
    <dgm:cxn modelId="{0D2434D3-98E6-4B27-8116-68A772E8ACBC}" type="presParOf" srcId="{49363DB4-769D-43F7-BB9E-BCCD1BF76F8E}" destId="{1902DBA3-5C47-4061-95D7-7E4D95D32CED}" srcOrd="0" destOrd="0" presId="urn:microsoft.com/office/officeart/2005/8/layout/hierarchy4"/>
    <dgm:cxn modelId="{24213D7F-3BAD-48F4-B96E-87762D0F5DBC}" type="presParOf" srcId="{49363DB4-769D-43F7-BB9E-BCCD1BF76F8E}" destId="{847BC657-5631-42D5-AE1B-F757549147B5}" srcOrd="1" destOrd="0" presId="urn:microsoft.com/office/officeart/2005/8/layout/hierarchy4"/>
    <dgm:cxn modelId="{8AFCBB51-F84C-415B-A139-F7EEBDED0250}" type="presParOf" srcId="{C586A9A3-560F-4239-A4AB-99EFE04D144D}" destId="{25FE660D-4B90-4E3B-B2AD-394B4689EA18}" srcOrd="3" destOrd="0" presId="urn:microsoft.com/office/officeart/2005/8/layout/hierarchy4"/>
    <dgm:cxn modelId="{2BC9B961-71F5-48BC-B7F5-4252BE3020EF}" type="presParOf" srcId="{C586A9A3-560F-4239-A4AB-99EFE04D144D}" destId="{DCB74FCE-5806-4205-8574-BB76EDD49111}" srcOrd="4" destOrd="0" presId="urn:microsoft.com/office/officeart/2005/8/layout/hierarchy4"/>
    <dgm:cxn modelId="{A5415550-8B38-40EB-A6EE-1B998F02B862}" type="presParOf" srcId="{DCB74FCE-5806-4205-8574-BB76EDD49111}" destId="{9C4DC77F-6080-4F7E-9B97-BFB6CE79D64F}" srcOrd="0" destOrd="0" presId="urn:microsoft.com/office/officeart/2005/8/layout/hierarchy4"/>
    <dgm:cxn modelId="{C4202BD0-78CD-4DB4-AC74-B97C4AA2753B}" type="presParOf" srcId="{DCB74FCE-5806-4205-8574-BB76EDD49111}" destId="{B57FFA12-352E-4269-AC32-B09B2E253759}" srcOrd="1" destOrd="0" presId="urn:microsoft.com/office/officeart/2005/8/layout/hierarchy4"/>
    <dgm:cxn modelId="{64A98FC7-B430-4E49-8EFB-322DA8943965}" type="presParOf" srcId="{DCB74FCE-5806-4205-8574-BB76EDD49111}" destId="{BCAFDBED-8564-4E68-A197-C7C43E365647}" srcOrd="2" destOrd="0" presId="urn:microsoft.com/office/officeart/2005/8/layout/hierarchy4"/>
    <dgm:cxn modelId="{1BAE88F3-C5EC-43F9-8ADC-B4E5D52705BC}" type="presParOf" srcId="{BCAFDBED-8564-4E68-A197-C7C43E365647}" destId="{8FAEB5AA-4AB5-4DDD-992C-E9A99032EA76}" srcOrd="0" destOrd="0" presId="urn:microsoft.com/office/officeart/2005/8/layout/hierarchy4"/>
    <dgm:cxn modelId="{83786088-789C-4617-8659-245C1A13FE19}" type="presParOf" srcId="{8FAEB5AA-4AB5-4DDD-992C-E9A99032EA76}" destId="{21E06120-7CF0-4BA0-8699-98FB3DD12335}" srcOrd="0" destOrd="0" presId="urn:microsoft.com/office/officeart/2005/8/layout/hierarchy4"/>
    <dgm:cxn modelId="{04592408-ACA9-4E44-9771-FC1D7883A908}" type="presParOf" srcId="{8FAEB5AA-4AB5-4DDD-992C-E9A99032EA76}" destId="{388DB23D-711A-49B8-8B6F-6C3D4BE73023}" srcOrd="1" destOrd="0" presId="urn:microsoft.com/office/officeart/2005/8/layout/hierarchy4"/>
    <dgm:cxn modelId="{9E1F1F38-13B5-4BB8-854B-1710A451493F}" type="presParOf" srcId="{C586A9A3-560F-4239-A4AB-99EFE04D144D}" destId="{6EC950AC-EBF9-4C6C-9564-F9A2A822997D}" srcOrd="5" destOrd="0" presId="urn:microsoft.com/office/officeart/2005/8/layout/hierarchy4"/>
    <dgm:cxn modelId="{67610762-B86A-403E-AAAA-093D4BB72D32}" type="presParOf" srcId="{C586A9A3-560F-4239-A4AB-99EFE04D144D}" destId="{37D0FBA5-AE9A-4DD1-BB93-5FF4DD58A8A7}" srcOrd="6" destOrd="0" presId="urn:microsoft.com/office/officeart/2005/8/layout/hierarchy4"/>
    <dgm:cxn modelId="{90CACDA4-2AC3-493C-AA3F-A37F024ED396}" type="presParOf" srcId="{37D0FBA5-AE9A-4DD1-BB93-5FF4DD58A8A7}" destId="{7BC25936-EECB-420B-A980-4A64526A22CC}" srcOrd="0" destOrd="0" presId="urn:microsoft.com/office/officeart/2005/8/layout/hierarchy4"/>
    <dgm:cxn modelId="{CF4CBCE2-0E35-4B1D-9C0E-9BFFDCB5BAEF}" type="presParOf" srcId="{37D0FBA5-AE9A-4DD1-BB93-5FF4DD58A8A7}" destId="{115528B2-DC22-44D2-88DF-511D130BDD03}" srcOrd="1" destOrd="0" presId="urn:microsoft.com/office/officeart/2005/8/layout/hierarchy4"/>
    <dgm:cxn modelId="{4D915E30-BD31-449C-A9FA-0B902E37D9C2}" type="presParOf" srcId="{37D0FBA5-AE9A-4DD1-BB93-5FF4DD58A8A7}" destId="{EF3F9E62-FB61-468F-97E4-C464CA34331D}" srcOrd="2" destOrd="0" presId="urn:microsoft.com/office/officeart/2005/8/layout/hierarchy4"/>
    <dgm:cxn modelId="{27D9FA91-CC26-4DB5-877A-95A9BBFF7E24}" type="presParOf" srcId="{EF3F9E62-FB61-468F-97E4-C464CA34331D}" destId="{0076986D-70D3-469F-B633-6CE0A0E0F386}" srcOrd="0" destOrd="0" presId="urn:microsoft.com/office/officeart/2005/8/layout/hierarchy4"/>
    <dgm:cxn modelId="{9B8B7E80-E60A-47DB-8FD4-5A5BEAFC2930}" type="presParOf" srcId="{0076986D-70D3-469F-B633-6CE0A0E0F386}" destId="{E123F617-66D7-4781-A94E-3808D2A44699}" srcOrd="0" destOrd="0" presId="urn:microsoft.com/office/officeart/2005/8/layout/hierarchy4"/>
    <dgm:cxn modelId="{9CC618F6-729C-4E5A-9C21-69ECB96AA79D}" type="presParOf" srcId="{0076986D-70D3-469F-B633-6CE0A0E0F386}" destId="{80CE62DC-3079-4019-BA0A-54208EB2602E}" srcOrd="1" destOrd="0" presId="urn:microsoft.com/office/officeart/2005/8/layout/hierarchy4"/>
    <dgm:cxn modelId="{66FC746C-8CD4-47F5-A709-D87952EF2131}" type="presParOf" srcId="{C586A9A3-560F-4239-A4AB-99EFE04D144D}" destId="{2874E68B-E903-4837-AF54-8C51F4564EE5}" srcOrd="7" destOrd="0" presId="urn:microsoft.com/office/officeart/2005/8/layout/hierarchy4"/>
    <dgm:cxn modelId="{E9BD25C2-D8BF-42F2-85CF-10F0E6704916}" type="presParOf" srcId="{C586A9A3-560F-4239-A4AB-99EFE04D144D}" destId="{21924BCE-4F59-47FC-BF37-8BBB2C9CC951}" srcOrd="8" destOrd="0" presId="urn:microsoft.com/office/officeart/2005/8/layout/hierarchy4"/>
    <dgm:cxn modelId="{169BE225-2AA5-47A6-8207-276CA8DC10FB}" type="presParOf" srcId="{21924BCE-4F59-47FC-BF37-8BBB2C9CC951}" destId="{6D55FFFD-3978-48DB-B92C-0355E68D813B}" srcOrd="0" destOrd="0" presId="urn:microsoft.com/office/officeart/2005/8/layout/hierarchy4"/>
    <dgm:cxn modelId="{EBDF7DD6-BF8E-46E4-9609-8CBA0F46CB09}" type="presParOf" srcId="{21924BCE-4F59-47FC-BF37-8BBB2C9CC951}" destId="{214597EF-A341-4E78-9016-301096A6F2F3}" srcOrd="1" destOrd="0" presId="urn:microsoft.com/office/officeart/2005/8/layout/hierarchy4"/>
    <dgm:cxn modelId="{8C5BC0B3-CDB3-4567-A35E-DE73D3C7A606}" type="presParOf" srcId="{21924BCE-4F59-47FC-BF37-8BBB2C9CC951}" destId="{3F4AE167-251A-41BC-B7E2-844A51E22831}" srcOrd="2" destOrd="0" presId="urn:microsoft.com/office/officeart/2005/8/layout/hierarchy4"/>
    <dgm:cxn modelId="{7DFF469C-0357-460E-9125-DA3412FD0E68}" type="presParOf" srcId="{3F4AE167-251A-41BC-B7E2-844A51E22831}" destId="{3D3FD1EC-DF9F-4F43-A14D-BAA0DCFD213E}" srcOrd="0" destOrd="0" presId="urn:microsoft.com/office/officeart/2005/8/layout/hierarchy4"/>
    <dgm:cxn modelId="{D60FA196-5BE2-410B-97AD-F9945D3B0377}" type="presParOf" srcId="{3D3FD1EC-DF9F-4F43-A14D-BAA0DCFD213E}" destId="{44029DF0-F1B8-4779-8AAC-CA74D5D603BF}" srcOrd="0" destOrd="0" presId="urn:microsoft.com/office/officeart/2005/8/layout/hierarchy4"/>
    <dgm:cxn modelId="{F759292E-0B38-4BFE-A650-89697A3D1839}" type="presParOf" srcId="{3D3FD1EC-DF9F-4F43-A14D-BAA0DCFD213E}" destId="{93A01366-F864-4856-A48D-BE3E28E320BE}" srcOrd="1" destOrd="0" presId="urn:microsoft.com/office/officeart/2005/8/layout/hierarchy4"/>
    <dgm:cxn modelId="{3817CCA2-7854-4790-AC89-550EF59816E2}" type="presParOf" srcId="{C586A9A3-560F-4239-A4AB-99EFE04D144D}" destId="{4EC96947-3509-46AF-9269-84041B369D17}" srcOrd="9" destOrd="0" presId="urn:microsoft.com/office/officeart/2005/8/layout/hierarchy4"/>
    <dgm:cxn modelId="{BFAE0FC6-E1A1-4CB0-B25C-7EC9DAFE6997}" type="presParOf" srcId="{C586A9A3-560F-4239-A4AB-99EFE04D144D}" destId="{A71017B1-3EBC-48F3-BA70-4D3653A81107}" srcOrd="10" destOrd="0" presId="urn:microsoft.com/office/officeart/2005/8/layout/hierarchy4"/>
    <dgm:cxn modelId="{AC7AE605-E378-420F-8E11-583B136A45A8}" type="presParOf" srcId="{A71017B1-3EBC-48F3-BA70-4D3653A81107}" destId="{7D33C073-227C-434B-A87A-F095570A37A3}" srcOrd="0" destOrd="0" presId="urn:microsoft.com/office/officeart/2005/8/layout/hierarchy4"/>
    <dgm:cxn modelId="{A29A9496-B4E5-466A-9A29-F6BAFCC58F3F}" type="presParOf" srcId="{A71017B1-3EBC-48F3-BA70-4D3653A81107}" destId="{60C95B94-0604-44D0-810C-A8F625AD1252}" srcOrd="1" destOrd="0" presId="urn:microsoft.com/office/officeart/2005/8/layout/hierarchy4"/>
    <dgm:cxn modelId="{EC1C652A-90CC-48F9-8A95-3030509912D4}" type="presParOf" srcId="{A71017B1-3EBC-48F3-BA70-4D3653A81107}" destId="{46D5247A-F0F0-4BCF-9CED-47DEF7018926}" srcOrd="2" destOrd="0" presId="urn:microsoft.com/office/officeart/2005/8/layout/hierarchy4"/>
    <dgm:cxn modelId="{BBD88A9D-C8E0-4772-A637-BD80B8C6D25A}" type="presParOf" srcId="{46D5247A-F0F0-4BCF-9CED-47DEF7018926}" destId="{89DBC4E3-5EDB-4A74-B5A1-1FEA91C1BF64}" srcOrd="0" destOrd="0" presId="urn:microsoft.com/office/officeart/2005/8/layout/hierarchy4"/>
    <dgm:cxn modelId="{F8B914A5-DE3F-4187-9C08-99FF93588105}" type="presParOf" srcId="{89DBC4E3-5EDB-4A74-B5A1-1FEA91C1BF64}" destId="{DDAB2767-0FE3-4EAC-A759-07F4ABDD813B}" srcOrd="0" destOrd="0" presId="urn:microsoft.com/office/officeart/2005/8/layout/hierarchy4"/>
    <dgm:cxn modelId="{6C16E1E8-F08A-437A-9112-1385E33CD430}" type="presParOf" srcId="{89DBC4E3-5EDB-4A74-B5A1-1FEA91C1BF64}" destId="{6F10221E-3DF3-4791-831F-F655BE95E9EE}" srcOrd="1" destOrd="0" presId="urn:microsoft.com/office/officeart/2005/8/layout/hierarchy4"/>
    <dgm:cxn modelId="{69F95480-05A2-413B-92E5-5347F48CF808}" type="presParOf" srcId="{C586A9A3-560F-4239-A4AB-99EFE04D144D}" destId="{F034D51A-37F1-4851-A521-7150B8AF4C7F}" srcOrd="11" destOrd="0" presId="urn:microsoft.com/office/officeart/2005/8/layout/hierarchy4"/>
    <dgm:cxn modelId="{71ADFE52-2B92-40FF-9E67-9DAC3FDB9623}" type="presParOf" srcId="{C586A9A3-560F-4239-A4AB-99EFE04D144D}" destId="{46EC2F1C-566A-4116-B28A-21DF4708618F}" srcOrd="12" destOrd="0" presId="urn:microsoft.com/office/officeart/2005/8/layout/hierarchy4"/>
    <dgm:cxn modelId="{5B0E3BB3-E59D-4F33-9EA5-1FAA7FD54FBE}" type="presParOf" srcId="{46EC2F1C-566A-4116-B28A-21DF4708618F}" destId="{4D9B132F-1213-4E63-88FA-E21F61B7BEAF}" srcOrd="0" destOrd="0" presId="urn:microsoft.com/office/officeart/2005/8/layout/hierarchy4"/>
    <dgm:cxn modelId="{B167C26E-6951-475A-BADA-424481450A59}" type="presParOf" srcId="{46EC2F1C-566A-4116-B28A-21DF4708618F}" destId="{BCDA3762-1B96-4214-8909-F75D7FE39B9E}" srcOrd="1" destOrd="0" presId="urn:microsoft.com/office/officeart/2005/8/layout/hierarchy4"/>
    <dgm:cxn modelId="{2B029BFE-FD2D-4051-AAE8-F95D07D6E9AE}" type="presParOf" srcId="{46EC2F1C-566A-4116-B28A-21DF4708618F}" destId="{88388E67-9452-4A7D-9D5D-2223F125975B}" srcOrd="2" destOrd="0" presId="urn:microsoft.com/office/officeart/2005/8/layout/hierarchy4"/>
    <dgm:cxn modelId="{4BDAA75F-EE66-4E65-A2F9-96E8CA3C9E89}" type="presParOf" srcId="{88388E67-9452-4A7D-9D5D-2223F125975B}" destId="{9CF38AF3-809F-4C97-8CA2-850C62C05EFA}" srcOrd="0" destOrd="0" presId="urn:microsoft.com/office/officeart/2005/8/layout/hierarchy4"/>
    <dgm:cxn modelId="{EEA1C916-6DCF-423C-B1B4-977565826BA5}" type="presParOf" srcId="{9CF38AF3-809F-4C97-8CA2-850C62C05EFA}" destId="{FCE1E2AE-0F68-4F28-9E8A-6A5A3A041ECE}" srcOrd="0" destOrd="0" presId="urn:microsoft.com/office/officeart/2005/8/layout/hierarchy4"/>
    <dgm:cxn modelId="{D1D0F097-0F5D-495D-87CB-EEC7FEDDD0B6}" type="presParOf" srcId="{9CF38AF3-809F-4C97-8CA2-850C62C05EFA}" destId="{419E43FD-751E-4E25-B0ED-81AF61D52054}" srcOrd="1" destOrd="0" presId="urn:microsoft.com/office/officeart/2005/8/layout/hierarchy4"/>
    <dgm:cxn modelId="{C42136E4-F4BE-4C7D-AAEA-A039747BEFFB}" type="presParOf" srcId="{C586A9A3-560F-4239-A4AB-99EFE04D144D}" destId="{138ACA01-80D6-4D3E-B80E-D13C0EE221C1}" srcOrd="13" destOrd="0" presId="urn:microsoft.com/office/officeart/2005/8/layout/hierarchy4"/>
    <dgm:cxn modelId="{49774F2F-2F56-4A49-A319-5DEDC96A10B8}" type="presParOf" srcId="{C586A9A3-560F-4239-A4AB-99EFE04D144D}" destId="{D09AF9A2-10CE-4966-8297-0ECB702AB1FB}" srcOrd="14" destOrd="0" presId="urn:microsoft.com/office/officeart/2005/8/layout/hierarchy4"/>
    <dgm:cxn modelId="{63407195-1DD5-4410-942B-A50A86757B1D}" type="presParOf" srcId="{D09AF9A2-10CE-4966-8297-0ECB702AB1FB}" destId="{E2459A69-ECCE-409D-8168-957D68DC1426}" srcOrd="0" destOrd="0" presId="urn:microsoft.com/office/officeart/2005/8/layout/hierarchy4"/>
    <dgm:cxn modelId="{44AC33B4-DDEC-49F4-A13D-6522C8FADF0B}" type="presParOf" srcId="{D09AF9A2-10CE-4966-8297-0ECB702AB1FB}" destId="{0B155F98-57FB-4DE4-851B-D4F75849AF83}" srcOrd="1" destOrd="0" presId="urn:microsoft.com/office/officeart/2005/8/layout/hierarchy4"/>
    <dgm:cxn modelId="{688E131E-D2E0-42F5-8EA7-7B7F3A37C112}" type="presParOf" srcId="{D09AF9A2-10CE-4966-8297-0ECB702AB1FB}" destId="{C8292197-8362-4FB1-8715-38824DAFA138}" srcOrd="2" destOrd="0" presId="urn:microsoft.com/office/officeart/2005/8/layout/hierarchy4"/>
    <dgm:cxn modelId="{9A43C9DF-318D-4FB1-95B6-9651994958FD}" type="presParOf" srcId="{C8292197-8362-4FB1-8715-38824DAFA138}" destId="{958E28AB-F642-43BB-942F-79F5A48B6101}" srcOrd="0" destOrd="0" presId="urn:microsoft.com/office/officeart/2005/8/layout/hierarchy4"/>
    <dgm:cxn modelId="{83CC98E1-2A43-40BB-A401-DCB88B11A621}" type="presParOf" srcId="{958E28AB-F642-43BB-942F-79F5A48B6101}" destId="{69347766-5023-4094-A559-8A2953761F0D}" srcOrd="0" destOrd="0" presId="urn:microsoft.com/office/officeart/2005/8/layout/hierarchy4"/>
    <dgm:cxn modelId="{1133806F-043C-46BE-AC73-41CDBEA2FB4C}" type="presParOf" srcId="{958E28AB-F642-43BB-942F-79F5A48B6101}" destId="{34BF116D-23F6-4E8E-B0F2-4C39B1BB4103}" srcOrd="1" destOrd="0" presId="urn:microsoft.com/office/officeart/2005/8/layout/hierarchy4"/>
    <dgm:cxn modelId="{14371065-3E50-48CF-B92E-D95D40A081F3}" type="presParOf" srcId="{C586A9A3-560F-4239-A4AB-99EFE04D144D}" destId="{1A11907B-7006-4222-8260-C38720FD0F8C}" srcOrd="15" destOrd="0" presId="urn:microsoft.com/office/officeart/2005/8/layout/hierarchy4"/>
    <dgm:cxn modelId="{AECE19B0-4393-426B-A2D6-C50A68E40FB7}" type="presParOf" srcId="{C586A9A3-560F-4239-A4AB-99EFE04D144D}" destId="{58D3AA6F-6597-4958-B37E-EE0B55C0962B}" srcOrd="16" destOrd="0" presId="urn:microsoft.com/office/officeart/2005/8/layout/hierarchy4"/>
    <dgm:cxn modelId="{2A8DF767-C6A8-46F9-B068-F70A550F05B5}" type="presParOf" srcId="{58D3AA6F-6597-4958-B37E-EE0B55C0962B}" destId="{452397E4-EECD-40B5-A4FA-81711EE43EB7}" srcOrd="0" destOrd="0" presId="urn:microsoft.com/office/officeart/2005/8/layout/hierarchy4"/>
    <dgm:cxn modelId="{E418E27A-8E1F-4EC1-BE56-B63F8B9F06E6}" type="presParOf" srcId="{58D3AA6F-6597-4958-B37E-EE0B55C0962B}" destId="{62C885B3-DF03-431C-A13A-F2BB7A36FB98}" srcOrd="1" destOrd="0" presId="urn:microsoft.com/office/officeart/2005/8/layout/hierarchy4"/>
    <dgm:cxn modelId="{E2F7708A-D4C8-49C4-9E78-CE60E4DFABC8}" type="presParOf" srcId="{58D3AA6F-6597-4958-B37E-EE0B55C0962B}" destId="{81E7B801-96A8-4CC0-AA0B-D13C9C08DA32}" srcOrd="2" destOrd="0" presId="urn:microsoft.com/office/officeart/2005/8/layout/hierarchy4"/>
    <dgm:cxn modelId="{41648A3D-6618-4177-B0AD-4E9889453AA8}" type="presParOf" srcId="{81E7B801-96A8-4CC0-AA0B-D13C9C08DA32}" destId="{6D43ED4F-3364-4111-9AE3-2F262D978C04}" srcOrd="0" destOrd="0" presId="urn:microsoft.com/office/officeart/2005/8/layout/hierarchy4"/>
    <dgm:cxn modelId="{829EC7AD-1FE0-4CBC-9D96-05AA18B7BA9E}" type="presParOf" srcId="{6D43ED4F-3364-4111-9AE3-2F262D978C04}" destId="{B7F1F6E1-A18E-4291-B811-BAB33F1339BF}" srcOrd="0" destOrd="0" presId="urn:microsoft.com/office/officeart/2005/8/layout/hierarchy4"/>
    <dgm:cxn modelId="{365B903F-0582-4937-BF66-13F663F8D8B8}" type="presParOf" srcId="{6D43ED4F-3364-4111-9AE3-2F262D978C04}" destId="{F12E03E1-DA4F-483B-8D48-404A4D95FAB7}" srcOrd="1" destOrd="0" presId="urn:microsoft.com/office/officeart/2005/8/layout/hierarchy4"/>
    <dgm:cxn modelId="{03B0E726-262B-4D51-A0B0-B4089AE61ADD}" type="presParOf" srcId="{C586A9A3-560F-4239-A4AB-99EFE04D144D}" destId="{C60B14B2-FDA0-46FE-9875-0BAD6B4C0C73}" srcOrd="17" destOrd="0" presId="urn:microsoft.com/office/officeart/2005/8/layout/hierarchy4"/>
    <dgm:cxn modelId="{5B8294BE-FD6A-4BEB-B41D-D77B299596C2}" type="presParOf" srcId="{C586A9A3-560F-4239-A4AB-99EFE04D144D}" destId="{10BD796F-DF63-40FD-82CB-AD63B25C542D}" srcOrd="18" destOrd="0" presId="urn:microsoft.com/office/officeart/2005/8/layout/hierarchy4"/>
    <dgm:cxn modelId="{19678565-12DE-4E6D-82E5-8559FC2A62CD}" type="presParOf" srcId="{10BD796F-DF63-40FD-82CB-AD63B25C542D}" destId="{A660684D-59E6-4457-A0F6-93EB502AF5C3}" srcOrd="0" destOrd="0" presId="urn:microsoft.com/office/officeart/2005/8/layout/hierarchy4"/>
    <dgm:cxn modelId="{99B49305-171B-4D86-8C0D-9079351ACD49}" type="presParOf" srcId="{10BD796F-DF63-40FD-82CB-AD63B25C542D}" destId="{1528C167-6A24-47D0-9556-BBDDC65C76AB}" srcOrd="1" destOrd="0" presId="urn:microsoft.com/office/officeart/2005/8/layout/hierarchy4"/>
    <dgm:cxn modelId="{36D6FC6E-6721-4F6F-B157-2632EE14BB2D}" type="presParOf" srcId="{10BD796F-DF63-40FD-82CB-AD63B25C542D}" destId="{4A13307E-FFD0-4E1E-81AC-3F2D64BDC87F}" srcOrd="2" destOrd="0" presId="urn:microsoft.com/office/officeart/2005/8/layout/hierarchy4"/>
    <dgm:cxn modelId="{2E33E6F6-0E23-4FDB-90AA-7B627E3C3854}" type="presParOf" srcId="{4A13307E-FFD0-4E1E-81AC-3F2D64BDC87F}" destId="{91456653-3C36-4ED7-AA9D-7DB884603EF4}" srcOrd="0" destOrd="0" presId="urn:microsoft.com/office/officeart/2005/8/layout/hierarchy4"/>
    <dgm:cxn modelId="{A490CC04-6FCA-4780-AA38-0DFBAFD077DB}" type="presParOf" srcId="{91456653-3C36-4ED7-AA9D-7DB884603EF4}" destId="{CCD14CDD-2264-42EB-BF2F-538FC8A1FDD8}" srcOrd="0" destOrd="0" presId="urn:microsoft.com/office/officeart/2005/8/layout/hierarchy4"/>
    <dgm:cxn modelId="{9D7E5771-E0E6-472D-8804-FBB99B0E1093}" type="presParOf" srcId="{91456653-3C36-4ED7-AA9D-7DB884603EF4}" destId="{6C4C4E83-9847-4438-A76A-89134391EFB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7FB9C9-62F6-43CE-A66F-5D25F06E6A69}" type="doc">
      <dgm:prSet loTypeId="urn:microsoft.com/office/officeart/2005/8/layout/funnel1" loCatId="relationship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pPr rtl="1"/>
          <a:endParaRPr lang="fa-IR"/>
        </a:p>
      </dgm:t>
    </dgm:pt>
    <dgm:pt modelId="{4E255D6E-50B6-4A0C-A414-17D8101C9725}">
      <dgm:prSet phldrT="[Text]" custT="1"/>
      <dgm:spPr/>
      <dgm:t>
        <a:bodyPr/>
        <a:lstStyle/>
        <a:p>
          <a:pPr rtl="1"/>
          <a:r>
            <a:rPr lang="en-US" sz="1400" b="1" dirty="0" smtClean="0"/>
            <a:t>Web-base Component</a:t>
          </a:r>
          <a:endParaRPr lang="fa-IR" sz="1400" b="1" dirty="0"/>
        </a:p>
      </dgm:t>
    </dgm:pt>
    <dgm:pt modelId="{EBF384C9-BA94-437B-AB56-BD95810090E3}" type="parTrans" cxnId="{FFCE5B81-995D-4DAF-A12B-D1A0CF157FC0}">
      <dgm:prSet/>
      <dgm:spPr/>
      <dgm:t>
        <a:bodyPr/>
        <a:lstStyle/>
        <a:p>
          <a:pPr rtl="1"/>
          <a:endParaRPr lang="fa-IR" sz="1800" b="1"/>
        </a:p>
      </dgm:t>
    </dgm:pt>
    <dgm:pt modelId="{8AF13E74-0BFF-40A2-A3E2-8C1E391087FA}" type="sibTrans" cxnId="{FFCE5B81-995D-4DAF-A12B-D1A0CF157FC0}">
      <dgm:prSet/>
      <dgm:spPr/>
      <dgm:t>
        <a:bodyPr/>
        <a:lstStyle/>
        <a:p>
          <a:pPr rtl="1"/>
          <a:endParaRPr lang="fa-IR" sz="1800" b="1"/>
        </a:p>
      </dgm:t>
    </dgm:pt>
    <dgm:pt modelId="{1A9F4BF8-B937-45F1-A52F-47C6C2DBC618}">
      <dgm:prSet phldrT="[Text]" custT="1"/>
      <dgm:spPr/>
      <dgm:t>
        <a:bodyPr/>
        <a:lstStyle/>
        <a:p>
          <a:pPr rtl="1"/>
          <a:r>
            <a:rPr lang="en-US" sz="1400" b="1" dirty="0" smtClean="0"/>
            <a:t>Business-Driven </a:t>
          </a:r>
          <a:endParaRPr lang="fa-IR" sz="1400" b="1" dirty="0"/>
        </a:p>
      </dgm:t>
    </dgm:pt>
    <dgm:pt modelId="{E32E104D-9403-4D4A-B4D9-7438FB898BE7}" type="parTrans" cxnId="{7CF07E97-7033-4D46-B075-77B279B5D313}">
      <dgm:prSet/>
      <dgm:spPr/>
      <dgm:t>
        <a:bodyPr/>
        <a:lstStyle/>
        <a:p>
          <a:pPr rtl="1"/>
          <a:endParaRPr lang="fa-IR" sz="1800" b="1"/>
        </a:p>
      </dgm:t>
    </dgm:pt>
    <dgm:pt modelId="{63A7B310-BBC9-413B-8ACC-A22802D6B2C4}" type="sibTrans" cxnId="{7CF07E97-7033-4D46-B075-77B279B5D313}">
      <dgm:prSet/>
      <dgm:spPr/>
      <dgm:t>
        <a:bodyPr/>
        <a:lstStyle/>
        <a:p>
          <a:pPr rtl="1"/>
          <a:endParaRPr lang="fa-IR" sz="1800" b="1"/>
        </a:p>
      </dgm:t>
    </dgm:pt>
    <dgm:pt modelId="{FB11940C-E87F-477E-8465-D48DFE81151F}">
      <dgm:prSet phldrT="[Text]" custT="1"/>
      <dgm:spPr/>
      <dgm:t>
        <a:bodyPr/>
        <a:lstStyle/>
        <a:p>
          <a:pPr rtl="1"/>
          <a:r>
            <a:rPr lang="en-US" sz="1400" b="1" dirty="0" smtClean="0"/>
            <a:t> Platform-Independent</a:t>
          </a:r>
          <a:endParaRPr lang="fa-IR" sz="1400" b="1" dirty="0"/>
        </a:p>
      </dgm:t>
    </dgm:pt>
    <dgm:pt modelId="{220DD1B1-E732-49DB-808D-EC77CA795C74}" type="parTrans" cxnId="{D6344C6F-6887-4B24-BE58-E193809FDE18}">
      <dgm:prSet/>
      <dgm:spPr/>
      <dgm:t>
        <a:bodyPr/>
        <a:lstStyle/>
        <a:p>
          <a:pPr rtl="1"/>
          <a:endParaRPr lang="fa-IR" sz="1800" b="1"/>
        </a:p>
      </dgm:t>
    </dgm:pt>
    <dgm:pt modelId="{04861EA0-2B77-4390-AD44-EA9F667546D8}" type="sibTrans" cxnId="{D6344C6F-6887-4B24-BE58-E193809FDE18}">
      <dgm:prSet/>
      <dgm:spPr/>
      <dgm:t>
        <a:bodyPr/>
        <a:lstStyle/>
        <a:p>
          <a:pPr rtl="1"/>
          <a:endParaRPr lang="fa-IR" sz="1800" b="1"/>
        </a:p>
      </dgm:t>
    </dgm:pt>
    <dgm:pt modelId="{FC7314D7-38D1-40DD-976F-86C714135722}">
      <dgm:prSet phldrT="[Text]" custT="1"/>
      <dgm:spPr>
        <a:solidFill>
          <a:srgbClr val="00B0F0"/>
        </a:solidFill>
      </dgm:spPr>
      <dgm:t>
        <a:bodyPr/>
        <a:lstStyle/>
        <a:p>
          <a:pPr rtl="1"/>
          <a:r>
            <a:rPr lang="en-US" sz="2800" b="1" dirty="0" smtClean="0"/>
            <a:t>Web Service</a:t>
          </a:r>
          <a:endParaRPr lang="fa-IR" sz="2800" b="1" dirty="0"/>
        </a:p>
      </dgm:t>
    </dgm:pt>
    <dgm:pt modelId="{9F3DE9A7-C591-4DAA-9247-F92D3FF9F0BC}" type="parTrans" cxnId="{26A3172B-A1AB-4A86-91D6-B6EA003DAAC0}">
      <dgm:prSet/>
      <dgm:spPr/>
      <dgm:t>
        <a:bodyPr/>
        <a:lstStyle/>
        <a:p>
          <a:pPr rtl="1"/>
          <a:endParaRPr lang="fa-IR" sz="1800" b="1"/>
        </a:p>
      </dgm:t>
    </dgm:pt>
    <dgm:pt modelId="{9761AC05-499F-42E5-9802-BE26F2F6CD24}" type="sibTrans" cxnId="{26A3172B-A1AB-4A86-91D6-B6EA003DAAC0}">
      <dgm:prSet/>
      <dgm:spPr/>
      <dgm:t>
        <a:bodyPr/>
        <a:lstStyle/>
        <a:p>
          <a:pPr rtl="1"/>
          <a:endParaRPr lang="fa-IR" sz="1800" b="1"/>
        </a:p>
      </dgm:t>
    </dgm:pt>
    <dgm:pt modelId="{FC74C570-9929-47D7-A001-2F88F164814D}" type="pres">
      <dgm:prSet presAssocID="{3D7FB9C9-62F6-43CE-A66F-5D25F06E6A6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B467C1A7-4BAD-4A59-9E33-FE2CE4AED4FD}" type="pres">
      <dgm:prSet presAssocID="{3D7FB9C9-62F6-43CE-A66F-5D25F06E6A69}" presName="ellipse" presStyleLbl="trBgShp" presStyleIdx="0" presStyleCnt="1"/>
      <dgm:spPr/>
      <dgm:t>
        <a:bodyPr/>
        <a:lstStyle/>
        <a:p>
          <a:pPr rtl="1"/>
          <a:endParaRPr lang="fa-IR"/>
        </a:p>
      </dgm:t>
    </dgm:pt>
    <dgm:pt modelId="{4DAF99C0-1D45-43AD-9045-8C783A590F6E}" type="pres">
      <dgm:prSet presAssocID="{3D7FB9C9-62F6-43CE-A66F-5D25F06E6A69}" presName="arrow1" presStyleLbl="fgShp" presStyleIdx="0" presStyleCnt="1"/>
      <dgm:spPr/>
      <dgm:t>
        <a:bodyPr/>
        <a:lstStyle/>
        <a:p>
          <a:pPr rtl="1"/>
          <a:endParaRPr lang="fa-IR"/>
        </a:p>
      </dgm:t>
    </dgm:pt>
    <dgm:pt modelId="{068FD955-C22E-48A9-B5E3-0B8E0D76DDE8}" type="pres">
      <dgm:prSet presAssocID="{3D7FB9C9-62F6-43CE-A66F-5D25F06E6A69}" presName="rectangle" presStyleLbl="revTx" presStyleIdx="0" presStyleCnt="1" custScaleX="60274" custScaleY="551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A289298-7E86-4555-9A4F-687853DFA3EE}" type="pres">
      <dgm:prSet presAssocID="{1A9F4BF8-B937-45F1-A52F-47C6C2DBC61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46ED9C5-6A1D-40CD-8A3D-CE691478AA3B}" type="pres">
      <dgm:prSet presAssocID="{FB11940C-E87F-477E-8465-D48DFE81151F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130F07B-12B8-4B4C-A07E-F13FC24E9C9E}" type="pres">
      <dgm:prSet presAssocID="{FC7314D7-38D1-40DD-976F-86C714135722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4E091C6-B7B7-4DA7-9CC1-6E30183F0A03}" type="pres">
      <dgm:prSet presAssocID="{3D7FB9C9-62F6-43CE-A66F-5D25F06E6A69}" presName="funnel" presStyleLbl="trAlignAcc1" presStyleIdx="0" presStyleCnt="1"/>
      <dgm:spPr/>
      <dgm:t>
        <a:bodyPr/>
        <a:lstStyle/>
        <a:p>
          <a:pPr rtl="1"/>
          <a:endParaRPr lang="fa-IR"/>
        </a:p>
      </dgm:t>
    </dgm:pt>
  </dgm:ptLst>
  <dgm:cxnLst>
    <dgm:cxn modelId="{D6344C6F-6887-4B24-BE58-E193809FDE18}" srcId="{3D7FB9C9-62F6-43CE-A66F-5D25F06E6A69}" destId="{FB11940C-E87F-477E-8465-D48DFE81151F}" srcOrd="2" destOrd="0" parTransId="{220DD1B1-E732-49DB-808D-EC77CA795C74}" sibTransId="{04861EA0-2B77-4390-AD44-EA9F667546D8}"/>
    <dgm:cxn modelId="{8F8A4BBD-2461-4BDE-9817-DB4F17D407A7}" type="presOf" srcId="{1A9F4BF8-B937-45F1-A52F-47C6C2DBC618}" destId="{F46ED9C5-6A1D-40CD-8A3D-CE691478AA3B}" srcOrd="0" destOrd="0" presId="urn:microsoft.com/office/officeart/2005/8/layout/funnel1"/>
    <dgm:cxn modelId="{FFCE5B81-995D-4DAF-A12B-D1A0CF157FC0}" srcId="{3D7FB9C9-62F6-43CE-A66F-5D25F06E6A69}" destId="{4E255D6E-50B6-4A0C-A414-17D8101C9725}" srcOrd="0" destOrd="0" parTransId="{EBF384C9-BA94-437B-AB56-BD95810090E3}" sibTransId="{8AF13E74-0BFF-40A2-A3E2-8C1E391087FA}"/>
    <dgm:cxn modelId="{26A3172B-A1AB-4A86-91D6-B6EA003DAAC0}" srcId="{3D7FB9C9-62F6-43CE-A66F-5D25F06E6A69}" destId="{FC7314D7-38D1-40DD-976F-86C714135722}" srcOrd="3" destOrd="0" parTransId="{9F3DE9A7-C591-4DAA-9247-F92D3FF9F0BC}" sibTransId="{9761AC05-499F-42E5-9802-BE26F2F6CD24}"/>
    <dgm:cxn modelId="{4BA0FC7B-494A-4755-8812-BB435C1E6A18}" type="presOf" srcId="{FC7314D7-38D1-40DD-976F-86C714135722}" destId="{068FD955-C22E-48A9-B5E3-0B8E0D76DDE8}" srcOrd="0" destOrd="0" presId="urn:microsoft.com/office/officeart/2005/8/layout/funnel1"/>
    <dgm:cxn modelId="{2BDA72C2-E732-44B4-A70A-0428BEE37520}" type="presOf" srcId="{FB11940C-E87F-477E-8465-D48DFE81151F}" destId="{4A289298-7E86-4555-9A4F-687853DFA3EE}" srcOrd="0" destOrd="0" presId="urn:microsoft.com/office/officeart/2005/8/layout/funnel1"/>
    <dgm:cxn modelId="{8392816C-E7D5-4D7C-8AF6-C2A1D903D25A}" type="presOf" srcId="{4E255D6E-50B6-4A0C-A414-17D8101C9725}" destId="{5130F07B-12B8-4B4C-A07E-F13FC24E9C9E}" srcOrd="0" destOrd="0" presId="urn:microsoft.com/office/officeart/2005/8/layout/funnel1"/>
    <dgm:cxn modelId="{23B8EF08-F3FB-4EA9-910A-F04933F4BD4F}" type="presOf" srcId="{3D7FB9C9-62F6-43CE-A66F-5D25F06E6A69}" destId="{FC74C570-9929-47D7-A001-2F88F164814D}" srcOrd="0" destOrd="0" presId="urn:microsoft.com/office/officeart/2005/8/layout/funnel1"/>
    <dgm:cxn modelId="{7CF07E97-7033-4D46-B075-77B279B5D313}" srcId="{3D7FB9C9-62F6-43CE-A66F-5D25F06E6A69}" destId="{1A9F4BF8-B937-45F1-A52F-47C6C2DBC618}" srcOrd="1" destOrd="0" parTransId="{E32E104D-9403-4D4A-B4D9-7438FB898BE7}" sibTransId="{63A7B310-BBC9-413B-8ACC-A22802D6B2C4}"/>
    <dgm:cxn modelId="{2E48A704-C79F-4BEA-BBFE-C2835ED5BC4F}" type="presParOf" srcId="{FC74C570-9929-47D7-A001-2F88F164814D}" destId="{B467C1A7-4BAD-4A59-9E33-FE2CE4AED4FD}" srcOrd="0" destOrd="0" presId="urn:microsoft.com/office/officeart/2005/8/layout/funnel1"/>
    <dgm:cxn modelId="{81F225C5-E0D8-427C-A2CE-F75B0B35D81F}" type="presParOf" srcId="{FC74C570-9929-47D7-A001-2F88F164814D}" destId="{4DAF99C0-1D45-43AD-9045-8C783A590F6E}" srcOrd="1" destOrd="0" presId="urn:microsoft.com/office/officeart/2005/8/layout/funnel1"/>
    <dgm:cxn modelId="{375A71C4-B7D9-4748-9D68-C60ECA4CA8FF}" type="presParOf" srcId="{FC74C570-9929-47D7-A001-2F88F164814D}" destId="{068FD955-C22E-48A9-B5E3-0B8E0D76DDE8}" srcOrd="2" destOrd="0" presId="urn:microsoft.com/office/officeart/2005/8/layout/funnel1"/>
    <dgm:cxn modelId="{234C418C-26AA-4021-9005-91FAAE48FE26}" type="presParOf" srcId="{FC74C570-9929-47D7-A001-2F88F164814D}" destId="{4A289298-7E86-4555-9A4F-687853DFA3EE}" srcOrd="3" destOrd="0" presId="urn:microsoft.com/office/officeart/2005/8/layout/funnel1"/>
    <dgm:cxn modelId="{7A14E5C4-DAB6-42CE-A464-24E962B267B4}" type="presParOf" srcId="{FC74C570-9929-47D7-A001-2F88F164814D}" destId="{F46ED9C5-6A1D-40CD-8A3D-CE691478AA3B}" srcOrd="4" destOrd="0" presId="urn:microsoft.com/office/officeart/2005/8/layout/funnel1"/>
    <dgm:cxn modelId="{0641AAD1-F394-4D40-8E17-0A3316F775DD}" type="presParOf" srcId="{FC74C570-9929-47D7-A001-2F88F164814D}" destId="{5130F07B-12B8-4B4C-A07E-F13FC24E9C9E}" srcOrd="5" destOrd="0" presId="urn:microsoft.com/office/officeart/2005/8/layout/funnel1"/>
    <dgm:cxn modelId="{B970DE0E-27E3-416C-8AE1-BF528A6B531E}" type="presParOf" srcId="{FC74C570-9929-47D7-A001-2F88F164814D}" destId="{D4E091C6-B7B7-4DA7-9CC1-6E30183F0A0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894C38D-7FDA-4B0D-B537-8CE4F2915005}" type="doc">
      <dgm:prSet loTypeId="urn:microsoft.com/office/officeart/2005/8/layout/hChevron3" loCatId="process" qsTypeId="urn:microsoft.com/office/officeart/2005/8/quickstyle/simple1" qsCatId="simple" csTypeId="urn:microsoft.com/office/officeart/2005/8/colors/colorful4" csCatId="colorful" phldr="1"/>
      <dgm:spPr/>
    </dgm:pt>
    <dgm:pt modelId="{F1ABDEA0-DA1B-4BD2-96BA-87CA5239C8D8}">
      <dgm:prSet phldrT="[Text]" custT="1"/>
      <dgm:spPr/>
      <dgm:t>
        <a:bodyPr/>
        <a:lstStyle/>
        <a:p>
          <a:r>
            <a:rPr lang="fa-IR" sz="2400" dirty="0" smtClean="0">
              <a:cs typeface="B Titr" pitchFamily="2" charset="-78"/>
            </a:rPr>
            <a:t>برای هر محصول مراحل زیر را انجام دهید:</a:t>
          </a:r>
          <a:endParaRPr lang="en-US" sz="2400" dirty="0">
            <a:cs typeface="B Titr" pitchFamily="2" charset="-78"/>
          </a:endParaRPr>
        </a:p>
      </dgm:t>
    </dgm:pt>
    <dgm:pt modelId="{E89412DF-5469-47E6-96AD-CC74DE109442}" type="parTrans" cxnId="{A5BFCAC8-6CA6-4168-8B76-187C6FB07FB8}">
      <dgm:prSet/>
      <dgm:spPr/>
      <dgm:t>
        <a:bodyPr/>
        <a:lstStyle/>
        <a:p>
          <a:endParaRPr lang="en-US" sz="2000">
            <a:cs typeface="B Titr" pitchFamily="2" charset="-78"/>
          </a:endParaRPr>
        </a:p>
      </dgm:t>
    </dgm:pt>
    <dgm:pt modelId="{6AC169BD-FAAC-433B-BB8E-2922F3B2A084}" type="sibTrans" cxnId="{A5BFCAC8-6CA6-4168-8B76-187C6FB07FB8}">
      <dgm:prSet/>
      <dgm:spPr/>
      <dgm:t>
        <a:bodyPr/>
        <a:lstStyle/>
        <a:p>
          <a:endParaRPr lang="en-US" sz="2000">
            <a:cs typeface="B Titr" pitchFamily="2" charset="-78"/>
          </a:endParaRPr>
        </a:p>
      </dgm:t>
    </dgm:pt>
    <dgm:pt modelId="{CDEE9880-549C-46C4-9033-3A2E394DC8E4}">
      <dgm:prSet custT="1"/>
      <dgm:spPr/>
      <dgm:t>
        <a:bodyPr/>
        <a:lstStyle/>
        <a:p>
          <a:r>
            <a:rPr lang="fa-IR" sz="2000" dirty="0" smtClean="0">
              <a:cs typeface="B Titr" pitchFamily="2" charset="-78"/>
            </a:rPr>
            <a:t>محصولی که بیشترین مجموع را بدست آورد انتخاب کنید</a:t>
          </a:r>
        </a:p>
      </dgm:t>
    </dgm:pt>
    <dgm:pt modelId="{DBFFD1AE-D4DB-4F15-BD75-EC6F9EA39860}" type="parTrans" cxnId="{41B4A6C6-D642-462D-AF83-9E5DA91C7193}">
      <dgm:prSet/>
      <dgm:spPr/>
      <dgm:t>
        <a:bodyPr/>
        <a:lstStyle/>
        <a:p>
          <a:endParaRPr lang="en-US" sz="2000">
            <a:cs typeface="B Titr" pitchFamily="2" charset="-78"/>
          </a:endParaRPr>
        </a:p>
      </dgm:t>
    </dgm:pt>
    <dgm:pt modelId="{90CED0F7-A70F-43AA-9B81-4F36C48247C3}" type="sibTrans" cxnId="{41B4A6C6-D642-462D-AF83-9E5DA91C7193}">
      <dgm:prSet/>
      <dgm:spPr/>
      <dgm:t>
        <a:bodyPr/>
        <a:lstStyle/>
        <a:p>
          <a:endParaRPr lang="en-US" sz="2000">
            <a:cs typeface="B Titr" pitchFamily="2" charset="-78"/>
          </a:endParaRPr>
        </a:p>
      </dgm:t>
    </dgm:pt>
    <dgm:pt modelId="{80D9456F-B40D-477C-A17F-1989D8656E17}">
      <dgm:prSet phldrT="[Text]" custT="1"/>
      <dgm:spPr/>
      <dgm:t>
        <a:bodyPr/>
        <a:lstStyle/>
        <a:p>
          <a:r>
            <a:rPr lang="fa-IR" sz="2400" dirty="0" smtClean="0">
              <a:cs typeface="B Titr" pitchFamily="2" charset="-78"/>
            </a:rPr>
            <a:t>محصولات کاندید را انتخاب کنید</a:t>
          </a:r>
          <a:endParaRPr lang="en-US" sz="2400" dirty="0">
            <a:cs typeface="B Titr" pitchFamily="2" charset="-78"/>
          </a:endParaRPr>
        </a:p>
      </dgm:t>
    </dgm:pt>
    <dgm:pt modelId="{E4177AFF-2EE8-40BB-8B75-2768FD4ABFB9}" type="parTrans" cxnId="{9D00A836-603D-47A7-90E0-2FE3D025F089}">
      <dgm:prSet/>
      <dgm:spPr/>
      <dgm:t>
        <a:bodyPr/>
        <a:lstStyle/>
        <a:p>
          <a:endParaRPr lang="en-US" sz="2000">
            <a:cs typeface="B Titr" pitchFamily="2" charset="-78"/>
          </a:endParaRPr>
        </a:p>
      </dgm:t>
    </dgm:pt>
    <dgm:pt modelId="{CC3EB88A-BB6E-4A94-BACE-051B414C8109}" type="sibTrans" cxnId="{9D00A836-603D-47A7-90E0-2FE3D025F089}">
      <dgm:prSet/>
      <dgm:spPr/>
      <dgm:t>
        <a:bodyPr/>
        <a:lstStyle/>
        <a:p>
          <a:endParaRPr lang="en-US" sz="2000">
            <a:cs typeface="B Titr" pitchFamily="2" charset="-78"/>
          </a:endParaRPr>
        </a:p>
      </dgm:t>
    </dgm:pt>
    <dgm:pt modelId="{B3763644-776C-4391-BAE9-8F23136BE445}" type="pres">
      <dgm:prSet presAssocID="{D894C38D-7FDA-4B0D-B537-8CE4F2915005}" presName="Name0" presStyleCnt="0">
        <dgm:presLayoutVars>
          <dgm:dir/>
          <dgm:resizeHandles val="exact"/>
        </dgm:presLayoutVars>
      </dgm:prSet>
      <dgm:spPr/>
    </dgm:pt>
    <dgm:pt modelId="{601820ED-9F8D-4F2D-8C5F-BFE23279FC58}" type="pres">
      <dgm:prSet presAssocID="{80D9456F-B40D-477C-A17F-1989D8656E17}" presName="parTxOnly" presStyleLbl="node1" presStyleIdx="0" presStyleCnt="3" custScaleY="120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00D4E-C35F-4325-A99A-A19659673905}" type="pres">
      <dgm:prSet presAssocID="{CC3EB88A-BB6E-4A94-BACE-051B414C8109}" presName="parSpace" presStyleCnt="0"/>
      <dgm:spPr/>
    </dgm:pt>
    <dgm:pt modelId="{B1305C7E-266A-4407-8D5E-1DD02F774F05}" type="pres">
      <dgm:prSet presAssocID="{F1ABDEA0-DA1B-4BD2-96BA-87CA5239C8D8}" presName="parTxOnly" presStyleLbl="node1" presStyleIdx="1" presStyleCnt="3" custScaleX="125854" custScaleY="120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FD569-C7CD-4807-9CF1-979FA97FD19E}" type="pres">
      <dgm:prSet presAssocID="{6AC169BD-FAAC-433B-BB8E-2922F3B2A084}" presName="parSpace" presStyleCnt="0"/>
      <dgm:spPr/>
    </dgm:pt>
    <dgm:pt modelId="{E4FEF616-FC2A-455F-91CB-2CAEB6274538}" type="pres">
      <dgm:prSet presAssocID="{CDEE9880-549C-46C4-9033-3A2E394DC8E4}" presName="parTxOnly" presStyleLbl="node1" presStyleIdx="2" presStyleCnt="3" custScaleY="120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3DB74C-9F9F-40A1-AEC6-840504FF5E14}" type="presOf" srcId="{80D9456F-B40D-477C-A17F-1989D8656E17}" destId="{601820ED-9F8D-4F2D-8C5F-BFE23279FC58}" srcOrd="0" destOrd="0" presId="urn:microsoft.com/office/officeart/2005/8/layout/hChevron3"/>
    <dgm:cxn modelId="{9D00A836-603D-47A7-90E0-2FE3D025F089}" srcId="{D894C38D-7FDA-4B0D-B537-8CE4F2915005}" destId="{80D9456F-B40D-477C-A17F-1989D8656E17}" srcOrd="0" destOrd="0" parTransId="{E4177AFF-2EE8-40BB-8B75-2768FD4ABFB9}" sibTransId="{CC3EB88A-BB6E-4A94-BACE-051B414C8109}"/>
    <dgm:cxn modelId="{41B4A6C6-D642-462D-AF83-9E5DA91C7193}" srcId="{D894C38D-7FDA-4B0D-B537-8CE4F2915005}" destId="{CDEE9880-549C-46C4-9033-3A2E394DC8E4}" srcOrd="2" destOrd="0" parTransId="{DBFFD1AE-D4DB-4F15-BD75-EC6F9EA39860}" sibTransId="{90CED0F7-A70F-43AA-9B81-4F36C48247C3}"/>
    <dgm:cxn modelId="{807533EB-F246-4E71-869F-A6569315AA83}" type="presOf" srcId="{F1ABDEA0-DA1B-4BD2-96BA-87CA5239C8D8}" destId="{B1305C7E-266A-4407-8D5E-1DD02F774F05}" srcOrd="0" destOrd="0" presId="urn:microsoft.com/office/officeart/2005/8/layout/hChevron3"/>
    <dgm:cxn modelId="{AD3AF837-31FF-4C73-BB32-667327D15E1C}" type="presOf" srcId="{CDEE9880-549C-46C4-9033-3A2E394DC8E4}" destId="{E4FEF616-FC2A-455F-91CB-2CAEB6274538}" srcOrd="0" destOrd="0" presId="urn:microsoft.com/office/officeart/2005/8/layout/hChevron3"/>
    <dgm:cxn modelId="{A5BFCAC8-6CA6-4168-8B76-187C6FB07FB8}" srcId="{D894C38D-7FDA-4B0D-B537-8CE4F2915005}" destId="{F1ABDEA0-DA1B-4BD2-96BA-87CA5239C8D8}" srcOrd="1" destOrd="0" parTransId="{E89412DF-5469-47E6-96AD-CC74DE109442}" sibTransId="{6AC169BD-FAAC-433B-BB8E-2922F3B2A084}"/>
    <dgm:cxn modelId="{01A0B0A5-D3A6-4A5D-A87D-1987BE73B415}" type="presOf" srcId="{D894C38D-7FDA-4B0D-B537-8CE4F2915005}" destId="{B3763644-776C-4391-BAE9-8F23136BE445}" srcOrd="0" destOrd="0" presId="urn:microsoft.com/office/officeart/2005/8/layout/hChevron3"/>
    <dgm:cxn modelId="{077EA4F1-E7F2-47DE-8224-5399B3403078}" type="presParOf" srcId="{B3763644-776C-4391-BAE9-8F23136BE445}" destId="{601820ED-9F8D-4F2D-8C5F-BFE23279FC58}" srcOrd="0" destOrd="0" presId="urn:microsoft.com/office/officeart/2005/8/layout/hChevron3"/>
    <dgm:cxn modelId="{8E71D102-6493-4F67-A3F9-656D6EAB485C}" type="presParOf" srcId="{B3763644-776C-4391-BAE9-8F23136BE445}" destId="{59300D4E-C35F-4325-A99A-A19659673905}" srcOrd="1" destOrd="0" presId="urn:microsoft.com/office/officeart/2005/8/layout/hChevron3"/>
    <dgm:cxn modelId="{59ECFBE2-81ED-4639-BB51-9264558BD2CF}" type="presParOf" srcId="{B3763644-776C-4391-BAE9-8F23136BE445}" destId="{B1305C7E-266A-4407-8D5E-1DD02F774F05}" srcOrd="2" destOrd="0" presId="urn:microsoft.com/office/officeart/2005/8/layout/hChevron3"/>
    <dgm:cxn modelId="{A1AD7278-9B6C-4C91-B3EC-1037F3AA3446}" type="presParOf" srcId="{B3763644-776C-4391-BAE9-8F23136BE445}" destId="{423FD569-C7CD-4807-9CF1-979FA97FD19E}" srcOrd="3" destOrd="0" presId="urn:microsoft.com/office/officeart/2005/8/layout/hChevron3"/>
    <dgm:cxn modelId="{04E87189-987E-43D7-98CF-B5E64D85C4CC}" type="presParOf" srcId="{B3763644-776C-4391-BAE9-8F23136BE445}" destId="{E4FEF616-FC2A-455F-91CB-2CAEB6274538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69D9572-535A-44D9-8360-7428159DF8D9}" type="doc">
      <dgm:prSet loTypeId="urn:microsoft.com/office/officeart/2005/8/layout/l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C0B5F1-71D8-4F6E-8340-5489CD05ADBE}">
      <dgm:prSet custT="1"/>
      <dgm:spPr/>
      <dgm:t>
        <a:bodyPr/>
        <a:lstStyle/>
        <a:p>
          <a:pPr algn="ctr" rtl="1"/>
          <a:r>
            <a:rPr lang="fa-IR" sz="1400" b="1" dirty="0" smtClean="0">
              <a:cs typeface="B Zar" pitchFamily="2" charset="-78"/>
            </a:rPr>
            <a:t>برای هر شاخص نمره ای بین 0 تا 10 بدهید</a:t>
          </a:r>
          <a:endParaRPr lang="en-US" sz="1400" b="1" dirty="0">
            <a:cs typeface="B Zar" pitchFamily="2" charset="-78"/>
          </a:endParaRPr>
        </a:p>
      </dgm:t>
    </dgm:pt>
    <dgm:pt modelId="{DCD0C754-725D-43B0-AD35-1E0F36D0F0F0}" type="parTrans" cxnId="{CC697909-4505-4425-A85D-0692F432AEA8}">
      <dgm:prSet/>
      <dgm:spPr/>
      <dgm:t>
        <a:bodyPr/>
        <a:lstStyle/>
        <a:p>
          <a:pPr algn="ctr" rtl="1"/>
          <a:endParaRPr lang="en-US" sz="1600" b="1">
            <a:cs typeface="B Zar" pitchFamily="2" charset="-78"/>
          </a:endParaRPr>
        </a:p>
      </dgm:t>
    </dgm:pt>
    <dgm:pt modelId="{5ACB8448-219D-4C72-80B6-9554B4BBD52C}" type="sibTrans" cxnId="{CC697909-4505-4425-A85D-0692F432AEA8}">
      <dgm:prSet/>
      <dgm:spPr/>
      <dgm:t>
        <a:bodyPr/>
        <a:lstStyle/>
        <a:p>
          <a:pPr algn="ctr" rtl="1"/>
          <a:endParaRPr lang="en-US" sz="1600" b="1">
            <a:cs typeface="B Zar" pitchFamily="2" charset="-78"/>
          </a:endParaRPr>
        </a:p>
      </dgm:t>
    </dgm:pt>
    <dgm:pt modelId="{5486BABB-F278-4C53-B2F6-D52ED5FF3A8B}">
      <dgm:prSet custT="1"/>
      <dgm:spPr/>
      <dgm:t>
        <a:bodyPr/>
        <a:lstStyle/>
        <a:p>
          <a:pPr algn="ctr" rtl="1"/>
          <a:r>
            <a:rPr lang="fa-IR" sz="1400" b="1" dirty="0" smtClean="0">
              <a:cs typeface="B Zar" pitchFamily="2" charset="-78"/>
            </a:rPr>
            <a:t>نمره هر شاخص (0 تا 10) را در وزن آن ضرب کنید</a:t>
          </a:r>
        </a:p>
      </dgm:t>
    </dgm:pt>
    <dgm:pt modelId="{9B5AD2F6-F40E-4D74-9870-E7D87CF442F4}" type="parTrans" cxnId="{70974918-CDE8-4698-8775-9CE594BC9477}">
      <dgm:prSet/>
      <dgm:spPr/>
      <dgm:t>
        <a:bodyPr/>
        <a:lstStyle/>
        <a:p>
          <a:pPr algn="ctr" rtl="1"/>
          <a:endParaRPr lang="en-US" sz="1600" b="1">
            <a:cs typeface="B Zar" pitchFamily="2" charset="-78"/>
          </a:endParaRPr>
        </a:p>
      </dgm:t>
    </dgm:pt>
    <dgm:pt modelId="{40573CB1-99EE-4A22-9588-27AE3EB6421C}" type="sibTrans" cxnId="{70974918-CDE8-4698-8775-9CE594BC9477}">
      <dgm:prSet/>
      <dgm:spPr/>
      <dgm:t>
        <a:bodyPr/>
        <a:lstStyle/>
        <a:p>
          <a:pPr algn="ctr" rtl="1"/>
          <a:endParaRPr lang="en-US" sz="1600" b="1">
            <a:cs typeface="B Zar" pitchFamily="2" charset="-78"/>
          </a:endParaRPr>
        </a:p>
      </dgm:t>
    </dgm:pt>
    <dgm:pt modelId="{A1C5FD02-35DE-4DBE-9FBE-10516543C466}">
      <dgm:prSet custT="1"/>
      <dgm:spPr/>
      <dgm:t>
        <a:bodyPr/>
        <a:lstStyle/>
        <a:p>
          <a:pPr algn="ctr" rtl="1"/>
          <a:r>
            <a:rPr lang="fa-IR" sz="1400" b="1" dirty="0" smtClean="0">
              <a:cs typeface="B Zar" pitchFamily="2" charset="-78"/>
            </a:rPr>
            <a:t>مجموع ضرایب شاخص ها را بدست آورید</a:t>
          </a:r>
        </a:p>
      </dgm:t>
    </dgm:pt>
    <dgm:pt modelId="{2721BF69-6638-41EB-8D90-DC10D7225058}" type="parTrans" cxnId="{ACF38244-1CCF-4647-BA9F-8804FA316118}">
      <dgm:prSet/>
      <dgm:spPr/>
      <dgm:t>
        <a:bodyPr/>
        <a:lstStyle/>
        <a:p>
          <a:pPr algn="ctr" rtl="1"/>
          <a:endParaRPr lang="en-US" sz="1600" b="1">
            <a:cs typeface="B Zar" pitchFamily="2" charset="-78"/>
          </a:endParaRPr>
        </a:p>
      </dgm:t>
    </dgm:pt>
    <dgm:pt modelId="{8EE274F8-6032-4AF0-B3EC-2DB8EF3E7BA2}" type="sibTrans" cxnId="{ACF38244-1CCF-4647-BA9F-8804FA316118}">
      <dgm:prSet/>
      <dgm:spPr/>
      <dgm:t>
        <a:bodyPr/>
        <a:lstStyle/>
        <a:p>
          <a:pPr algn="ctr" rtl="1"/>
          <a:endParaRPr lang="en-US" sz="1600" b="1">
            <a:cs typeface="B Zar" pitchFamily="2" charset="-78"/>
          </a:endParaRPr>
        </a:p>
      </dgm:t>
    </dgm:pt>
    <dgm:pt modelId="{3A28CEF0-3FC6-4B3A-AED8-5C586979A62C}" type="pres">
      <dgm:prSet presAssocID="{269D9572-535A-44D9-8360-7428159DF8D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3AA0C26-B1C3-4727-BBE2-9A7A6CDDB521}" type="pres">
      <dgm:prSet presAssocID="{75C0B5F1-71D8-4F6E-8340-5489CD05ADBE}" presName="horFlow" presStyleCnt="0"/>
      <dgm:spPr/>
    </dgm:pt>
    <dgm:pt modelId="{71021E3E-F7C7-4911-8C04-3502F79A9D73}" type="pres">
      <dgm:prSet presAssocID="{75C0B5F1-71D8-4F6E-8340-5489CD05ADBE}" presName="bigChev" presStyleLbl="node1" presStyleIdx="0" presStyleCnt="3" custScaleX="229902"/>
      <dgm:spPr/>
      <dgm:t>
        <a:bodyPr/>
        <a:lstStyle/>
        <a:p>
          <a:endParaRPr lang="en-US"/>
        </a:p>
      </dgm:t>
    </dgm:pt>
    <dgm:pt modelId="{FE512E3F-2D0E-4928-975C-02E0B9A258C2}" type="pres">
      <dgm:prSet presAssocID="{75C0B5F1-71D8-4F6E-8340-5489CD05ADBE}" presName="vSp" presStyleCnt="0"/>
      <dgm:spPr/>
    </dgm:pt>
    <dgm:pt modelId="{07672419-B512-4FBD-9E0B-31448D2789BF}" type="pres">
      <dgm:prSet presAssocID="{5486BABB-F278-4C53-B2F6-D52ED5FF3A8B}" presName="horFlow" presStyleCnt="0"/>
      <dgm:spPr/>
    </dgm:pt>
    <dgm:pt modelId="{0B04E68D-BF13-4BA9-8909-500B72116063}" type="pres">
      <dgm:prSet presAssocID="{5486BABB-F278-4C53-B2F6-D52ED5FF3A8B}" presName="bigChev" presStyleLbl="node1" presStyleIdx="1" presStyleCnt="3" custScaleX="229902"/>
      <dgm:spPr/>
      <dgm:t>
        <a:bodyPr/>
        <a:lstStyle/>
        <a:p>
          <a:endParaRPr lang="en-US"/>
        </a:p>
      </dgm:t>
    </dgm:pt>
    <dgm:pt modelId="{85591543-115F-4ADE-9C19-F8F831F0560C}" type="pres">
      <dgm:prSet presAssocID="{5486BABB-F278-4C53-B2F6-D52ED5FF3A8B}" presName="vSp" presStyleCnt="0"/>
      <dgm:spPr/>
    </dgm:pt>
    <dgm:pt modelId="{B127B386-A3B6-49CC-ACF2-F4513EE3F415}" type="pres">
      <dgm:prSet presAssocID="{A1C5FD02-35DE-4DBE-9FBE-10516543C466}" presName="horFlow" presStyleCnt="0"/>
      <dgm:spPr/>
    </dgm:pt>
    <dgm:pt modelId="{905AFB99-E14F-494C-8CD9-D6A61BC5E82C}" type="pres">
      <dgm:prSet presAssocID="{A1C5FD02-35DE-4DBE-9FBE-10516543C466}" presName="bigChev" presStyleLbl="node1" presStyleIdx="2" presStyleCnt="3" custScaleX="229902"/>
      <dgm:spPr/>
      <dgm:t>
        <a:bodyPr/>
        <a:lstStyle/>
        <a:p>
          <a:endParaRPr lang="en-US"/>
        </a:p>
      </dgm:t>
    </dgm:pt>
  </dgm:ptLst>
  <dgm:cxnLst>
    <dgm:cxn modelId="{ACF38244-1CCF-4647-BA9F-8804FA316118}" srcId="{269D9572-535A-44D9-8360-7428159DF8D9}" destId="{A1C5FD02-35DE-4DBE-9FBE-10516543C466}" srcOrd="2" destOrd="0" parTransId="{2721BF69-6638-41EB-8D90-DC10D7225058}" sibTransId="{8EE274F8-6032-4AF0-B3EC-2DB8EF3E7BA2}"/>
    <dgm:cxn modelId="{DA0CD358-AB4C-4BFD-BAB8-1B805F695FF0}" type="presOf" srcId="{75C0B5F1-71D8-4F6E-8340-5489CD05ADBE}" destId="{71021E3E-F7C7-4911-8C04-3502F79A9D73}" srcOrd="0" destOrd="0" presId="urn:microsoft.com/office/officeart/2005/8/layout/lProcess3"/>
    <dgm:cxn modelId="{70974918-CDE8-4698-8775-9CE594BC9477}" srcId="{269D9572-535A-44D9-8360-7428159DF8D9}" destId="{5486BABB-F278-4C53-B2F6-D52ED5FF3A8B}" srcOrd="1" destOrd="0" parTransId="{9B5AD2F6-F40E-4D74-9870-E7D87CF442F4}" sibTransId="{40573CB1-99EE-4A22-9588-27AE3EB6421C}"/>
    <dgm:cxn modelId="{CC697909-4505-4425-A85D-0692F432AEA8}" srcId="{269D9572-535A-44D9-8360-7428159DF8D9}" destId="{75C0B5F1-71D8-4F6E-8340-5489CD05ADBE}" srcOrd="0" destOrd="0" parTransId="{DCD0C754-725D-43B0-AD35-1E0F36D0F0F0}" sibTransId="{5ACB8448-219D-4C72-80B6-9554B4BBD52C}"/>
    <dgm:cxn modelId="{2C479FBD-65A6-4A71-8BF5-18835452CBC5}" type="presOf" srcId="{269D9572-535A-44D9-8360-7428159DF8D9}" destId="{3A28CEF0-3FC6-4B3A-AED8-5C586979A62C}" srcOrd="0" destOrd="0" presId="urn:microsoft.com/office/officeart/2005/8/layout/lProcess3"/>
    <dgm:cxn modelId="{5553E625-A8BE-49B2-9ABB-2FFB6193CC0B}" type="presOf" srcId="{A1C5FD02-35DE-4DBE-9FBE-10516543C466}" destId="{905AFB99-E14F-494C-8CD9-D6A61BC5E82C}" srcOrd="0" destOrd="0" presId="urn:microsoft.com/office/officeart/2005/8/layout/lProcess3"/>
    <dgm:cxn modelId="{E8850DBC-5573-49B3-962A-8392A7479503}" type="presOf" srcId="{5486BABB-F278-4C53-B2F6-D52ED5FF3A8B}" destId="{0B04E68D-BF13-4BA9-8909-500B72116063}" srcOrd="0" destOrd="0" presId="urn:microsoft.com/office/officeart/2005/8/layout/lProcess3"/>
    <dgm:cxn modelId="{200E4B4E-AC18-4928-A5BF-D833206E3F9E}" type="presParOf" srcId="{3A28CEF0-3FC6-4B3A-AED8-5C586979A62C}" destId="{A3AA0C26-B1C3-4727-BBE2-9A7A6CDDB521}" srcOrd="0" destOrd="0" presId="urn:microsoft.com/office/officeart/2005/8/layout/lProcess3"/>
    <dgm:cxn modelId="{23C99B6D-1754-4AA2-A20A-3252F2CC76AA}" type="presParOf" srcId="{A3AA0C26-B1C3-4727-BBE2-9A7A6CDDB521}" destId="{71021E3E-F7C7-4911-8C04-3502F79A9D73}" srcOrd="0" destOrd="0" presId="urn:microsoft.com/office/officeart/2005/8/layout/lProcess3"/>
    <dgm:cxn modelId="{BF6E5E7F-772A-407C-BB47-3064442046A7}" type="presParOf" srcId="{3A28CEF0-3FC6-4B3A-AED8-5C586979A62C}" destId="{FE512E3F-2D0E-4928-975C-02E0B9A258C2}" srcOrd="1" destOrd="0" presId="urn:microsoft.com/office/officeart/2005/8/layout/lProcess3"/>
    <dgm:cxn modelId="{0A0215EA-D74F-4715-9F60-34B6F8130BD2}" type="presParOf" srcId="{3A28CEF0-3FC6-4B3A-AED8-5C586979A62C}" destId="{07672419-B512-4FBD-9E0B-31448D2789BF}" srcOrd="2" destOrd="0" presId="urn:microsoft.com/office/officeart/2005/8/layout/lProcess3"/>
    <dgm:cxn modelId="{BA15FD3A-9183-4312-BC9F-2BB3412AC32C}" type="presParOf" srcId="{07672419-B512-4FBD-9E0B-31448D2789BF}" destId="{0B04E68D-BF13-4BA9-8909-500B72116063}" srcOrd="0" destOrd="0" presId="urn:microsoft.com/office/officeart/2005/8/layout/lProcess3"/>
    <dgm:cxn modelId="{0FA40677-DE16-44E7-A8C0-F93BC6F3522F}" type="presParOf" srcId="{3A28CEF0-3FC6-4B3A-AED8-5C586979A62C}" destId="{85591543-115F-4ADE-9C19-F8F831F0560C}" srcOrd="3" destOrd="0" presId="urn:microsoft.com/office/officeart/2005/8/layout/lProcess3"/>
    <dgm:cxn modelId="{ADE3375C-D8EF-46DD-B5E8-5C9D13AF76A7}" type="presParOf" srcId="{3A28CEF0-3FC6-4B3A-AED8-5C586979A62C}" destId="{B127B386-A3B6-49CC-ACF2-F4513EE3F415}" srcOrd="4" destOrd="0" presId="urn:microsoft.com/office/officeart/2005/8/layout/lProcess3"/>
    <dgm:cxn modelId="{92D3663B-5C5D-4417-887A-7CF55DC9E96E}" type="presParOf" srcId="{B127B386-A3B6-49CC-ACF2-F4513EE3F415}" destId="{905AFB99-E14F-494C-8CD9-D6A61BC5E82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B221C5-F3A7-4C9A-A839-05AF34853BB9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fa-IR"/>
        </a:p>
      </dgm:t>
    </dgm:pt>
    <dgm:pt modelId="{D53BFF9E-622F-419C-9DF4-3B2EE49B328E}">
      <dgm:prSet phldrT="[Text]" custT="1"/>
      <dgm:spPr/>
      <dgm:t>
        <a:bodyPr/>
        <a:lstStyle/>
        <a:p>
          <a:pPr rtl="1"/>
          <a:r>
            <a:rPr lang="ar-SA" sz="1400" b="1" smtClean="0">
              <a:cs typeface="B Nazanin" pitchFamily="2" charset="-78"/>
            </a:rPr>
            <a:t>استفاده از استانداردهای مستقل از فناوری و مورد توافق برای ارائه مولفه های نرم افزاری تحت قالب سرویس</a:t>
          </a:r>
          <a:endParaRPr lang="fa-IR" sz="1400" b="1">
            <a:cs typeface="B Nazanin" pitchFamily="2" charset="-78"/>
          </a:endParaRPr>
        </a:p>
      </dgm:t>
    </dgm:pt>
    <dgm:pt modelId="{11159532-7269-46AF-885C-015961AA985C}" type="parTrans" cxnId="{40F11B29-6EE0-445D-B87B-35F6B514513E}">
      <dgm:prSet/>
      <dgm:spPr/>
      <dgm:t>
        <a:bodyPr/>
        <a:lstStyle/>
        <a:p>
          <a:pPr rtl="1"/>
          <a:endParaRPr lang="fa-IR" sz="1400" b="1">
            <a:cs typeface="B Nazanin" pitchFamily="2" charset="-78"/>
          </a:endParaRPr>
        </a:p>
      </dgm:t>
    </dgm:pt>
    <dgm:pt modelId="{AF725133-9E23-4D0A-AB12-8ECF2AF68589}" type="sibTrans" cxnId="{40F11B29-6EE0-445D-B87B-35F6B514513E}">
      <dgm:prSet/>
      <dgm:spPr/>
      <dgm:t>
        <a:bodyPr/>
        <a:lstStyle/>
        <a:p>
          <a:pPr rtl="1"/>
          <a:endParaRPr lang="fa-IR" sz="1400" b="1">
            <a:cs typeface="B Nazanin" pitchFamily="2" charset="-78"/>
          </a:endParaRPr>
        </a:p>
      </dgm:t>
    </dgm:pt>
    <dgm:pt modelId="{1D3A4801-577B-4716-81CF-A9BD960B125B}">
      <dgm:prSet custT="1"/>
      <dgm:spPr/>
      <dgm:t>
        <a:bodyPr/>
        <a:lstStyle/>
        <a:p>
          <a:pPr rtl="1"/>
          <a:r>
            <a:rPr lang="ar-SA" sz="1400" b="1" smtClean="0">
              <a:cs typeface="B Nazanin" pitchFamily="2" charset="-78"/>
            </a:rPr>
            <a:t>معرفی كننده یك روش مشخص و مورد توافق برای تعریف و ارتباط بین مولفه های نرم افزاری</a:t>
          </a:r>
          <a:endParaRPr lang="ar-SA" sz="1400" b="1" dirty="0" smtClean="0">
            <a:cs typeface="B Nazanin" pitchFamily="2" charset="-78"/>
          </a:endParaRPr>
        </a:p>
      </dgm:t>
    </dgm:pt>
    <dgm:pt modelId="{EAB9ADF3-117A-4C0A-8640-375C05E340AD}" type="parTrans" cxnId="{79A9AAE7-7643-4CF8-9C68-09C6DEC91F28}">
      <dgm:prSet/>
      <dgm:spPr/>
      <dgm:t>
        <a:bodyPr/>
        <a:lstStyle/>
        <a:p>
          <a:pPr rtl="1"/>
          <a:endParaRPr lang="fa-IR" sz="1400" b="1">
            <a:cs typeface="B Nazanin" pitchFamily="2" charset="-78"/>
          </a:endParaRPr>
        </a:p>
      </dgm:t>
    </dgm:pt>
    <dgm:pt modelId="{39D931D8-4139-47E5-80A7-11733D1FA3FF}" type="sibTrans" cxnId="{79A9AAE7-7643-4CF8-9C68-09C6DEC91F28}">
      <dgm:prSet/>
      <dgm:spPr/>
      <dgm:t>
        <a:bodyPr/>
        <a:lstStyle/>
        <a:p>
          <a:pPr rtl="1"/>
          <a:endParaRPr lang="fa-IR" sz="1400" b="1">
            <a:cs typeface="B Nazanin" pitchFamily="2" charset="-78"/>
          </a:endParaRPr>
        </a:p>
      </dgm:t>
    </dgm:pt>
    <dgm:pt modelId="{8FEDBDE0-29BF-4972-8293-1A443AE9E796}">
      <dgm:prSet custT="1"/>
      <dgm:spPr/>
      <dgm:t>
        <a:bodyPr/>
        <a:lstStyle/>
        <a:p>
          <a:pPr rtl="1"/>
          <a:r>
            <a:rPr lang="ar-SA" sz="1400" b="1" dirty="0" smtClean="0">
              <a:cs typeface="B Nazanin" pitchFamily="2" charset="-78"/>
            </a:rPr>
            <a:t>مولفه های نرم افزاری منفرد می توانند در ساخت دیگر نرم افزارها استفاده شوند</a:t>
          </a:r>
        </a:p>
      </dgm:t>
    </dgm:pt>
    <dgm:pt modelId="{72C76822-3BA5-4ABD-A163-8098AF6F4E52}" type="parTrans" cxnId="{4D33BD3A-9DF1-476A-9F29-5A0380B3AC75}">
      <dgm:prSet/>
      <dgm:spPr/>
      <dgm:t>
        <a:bodyPr/>
        <a:lstStyle/>
        <a:p>
          <a:pPr rtl="1"/>
          <a:endParaRPr lang="fa-IR" sz="1400" b="1">
            <a:cs typeface="B Nazanin" pitchFamily="2" charset="-78"/>
          </a:endParaRPr>
        </a:p>
      </dgm:t>
    </dgm:pt>
    <dgm:pt modelId="{F8F90092-B657-4BDA-BA52-7A72D644205D}" type="sibTrans" cxnId="{4D33BD3A-9DF1-476A-9F29-5A0380B3AC75}">
      <dgm:prSet/>
      <dgm:spPr/>
      <dgm:t>
        <a:bodyPr/>
        <a:lstStyle/>
        <a:p>
          <a:pPr rtl="1"/>
          <a:endParaRPr lang="fa-IR" sz="1400" b="1">
            <a:cs typeface="B Nazanin" pitchFamily="2" charset="-78"/>
          </a:endParaRPr>
        </a:p>
      </dgm:t>
    </dgm:pt>
    <dgm:pt modelId="{A4AA08FA-269D-4249-BA22-AE3437C0571A}">
      <dgm:prSet custT="1"/>
      <dgm:spPr/>
      <dgm:t>
        <a:bodyPr/>
        <a:lstStyle/>
        <a:p>
          <a:pPr rtl="1"/>
          <a:r>
            <a:rPr lang="ar-SA" sz="1400" b="1" smtClean="0">
              <a:cs typeface="B Nazanin" pitchFamily="2" charset="-78"/>
            </a:rPr>
            <a:t>تقویت كننده رهیافت سرهم بندی اجزاء از قبل تعریف شده برای ساخت نرم افزارها به جای توسعه و پیاده سازی آنها</a:t>
          </a:r>
          <a:endParaRPr lang="ar-SA" sz="1400" b="1" dirty="0" smtClean="0">
            <a:cs typeface="B Nazanin" pitchFamily="2" charset="-78"/>
          </a:endParaRPr>
        </a:p>
      </dgm:t>
    </dgm:pt>
    <dgm:pt modelId="{E7F8EE4B-D903-4B3B-874B-F4B0318E3FC2}" type="parTrans" cxnId="{60927FCC-FFB3-4422-9D60-EEB2B1CD05DF}">
      <dgm:prSet/>
      <dgm:spPr/>
      <dgm:t>
        <a:bodyPr/>
        <a:lstStyle/>
        <a:p>
          <a:pPr rtl="1"/>
          <a:endParaRPr lang="fa-IR" sz="1400" b="1">
            <a:cs typeface="B Nazanin" pitchFamily="2" charset="-78"/>
          </a:endParaRPr>
        </a:p>
      </dgm:t>
    </dgm:pt>
    <dgm:pt modelId="{5E360FD1-057D-4E93-BFE9-412F29F342E8}" type="sibTrans" cxnId="{60927FCC-FFB3-4422-9D60-EEB2B1CD05DF}">
      <dgm:prSet/>
      <dgm:spPr/>
      <dgm:t>
        <a:bodyPr/>
        <a:lstStyle/>
        <a:p>
          <a:pPr rtl="1"/>
          <a:endParaRPr lang="fa-IR" sz="1400" b="1">
            <a:cs typeface="B Nazanin" pitchFamily="2" charset="-78"/>
          </a:endParaRPr>
        </a:p>
      </dgm:t>
    </dgm:pt>
    <dgm:pt modelId="{CF4EBDB3-7835-41FF-8FB2-1028E90DE3EE}">
      <dgm:prSet custT="1"/>
      <dgm:spPr/>
      <dgm:t>
        <a:bodyPr/>
        <a:lstStyle/>
        <a:p>
          <a:pPr rtl="1"/>
          <a:r>
            <a:rPr lang="ar-SA" sz="1400" b="1" smtClean="0">
              <a:cs typeface="B Nazanin" pitchFamily="2" charset="-78"/>
            </a:rPr>
            <a:t>می تواند به نرم افزاهای خارج سازمانی نیز مانند انواع داخلی آن متصل شوند.</a:t>
          </a:r>
          <a:endParaRPr lang="en-US" sz="1400" b="1" dirty="0" smtClean="0">
            <a:cs typeface="B Nazanin" pitchFamily="2" charset="-78"/>
          </a:endParaRPr>
        </a:p>
      </dgm:t>
    </dgm:pt>
    <dgm:pt modelId="{715FDFCD-01A4-43E6-A1A2-25AD9315DF6D}" type="parTrans" cxnId="{FB9F4918-B0E7-4168-9F8B-494D651C6969}">
      <dgm:prSet/>
      <dgm:spPr/>
      <dgm:t>
        <a:bodyPr/>
        <a:lstStyle/>
        <a:p>
          <a:pPr rtl="1"/>
          <a:endParaRPr lang="fa-IR" sz="1400" b="1">
            <a:cs typeface="B Nazanin" pitchFamily="2" charset="-78"/>
          </a:endParaRPr>
        </a:p>
      </dgm:t>
    </dgm:pt>
    <dgm:pt modelId="{E7C64970-9952-44C2-A738-99122AC66911}" type="sibTrans" cxnId="{FB9F4918-B0E7-4168-9F8B-494D651C6969}">
      <dgm:prSet/>
      <dgm:spPr/>
      <dgm:t>
        <a:bodyPr/>
        <a:lstStyle/>
        <a:p>
          <a:pPr rtl="1"/>
          <a:endParaRPr lang="fa-IR" sz="1400" b="1">
            <a:cs typeface="B Nazanin" pitchFamily="2" charset="-78"/>
          </a:endParaRPr>
        </a:p>
      </dgm:t>
    </dgm:pt>
    <dgm:pt modelId="{D1233191-A042-4524-A25F-018392221A5E}" type="pres">
      <dgm:prSet presAssocID="{6CB221C5-F3A7-4C9A-A839-05AF34853B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FFBD1480-30AA-4326-B48A-5916AB14B863}" type="pres">
      <dgm:prSet presAssocID="{D53BFF9E-622F-419C-9DF4-3B2EE49B328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853FF42-6EF3-4C79-96AA-314F345CA6E4}" type="pres">
      <dgm:prSet presAssocID="{AF725133-9E23-4D0A-AB12-8ECF2AF68589}" presName="spacer" presStyleCnt="0"/>
      <dgm:spPr/>
    </dgm:pt>
    <dgm:pt modelId="{F2697195-0A8D-4B70-B5C9-52276D0341EA}" type="pres">
      <dgm:prSet presAssocID="{1D3A4801-577B-4716-81CF-A9BD960B125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1933F2A-C40F-4A3D-8372-387BAB3B6355}" type="pres">
      <dgm:prSet presAssocID="{39D931D8-4139-47E5-80A7-11733D1FA3FF}" presName="spacer" presStyleCnt="0"/>
      <dgm:spPr/>
    </dgm:pt>
    <dgm:pt modelId="{D21EFE38-B212-4596-B837-4D4D15CDEDFD}" type="pres">
      <dgm:prSet presAssocID="{8FEDBDE0-29BF-4972-8293-1A443AE9E79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4DA93C1-D5D3-4FDB-A17B-2CFE1AE5B018}" type="pres">
      <dgm:prSet presAssocID="{F8F90092-B657-4BDA-BA52-7A72D644205D}" presName="spacer" presStyleCnt="0"/>
      <dgm:spPr/>
    </dgm:pt>
    <dgm:pt modelId="{841A0022-22C0-4F17-AB50-5F67191B0A3C}" type="pres">
      <dgm:prSet presAssocID="{A4AA08FA-269D-4249-BA22-AE3437C0571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7DCF08C-0CC3-4620-AAEB-8B38309DA4F8}" type="pres">
      <dgm:prSet presAssocID="{5E360FD1-057D-4E93-BFE9-412F29F342E8}" presName="spacer" presStyleCnt="0"/>
      <dgm:spPr/>
    </dgm:pt>
    <dgm:pt modelId="{6BF67810-9B35-42F4-BF5A-61AAE25C656B}" type="pres">
      <dgm:prSet presAssocID="{CF4EBDB3-7835-41FF-8FB2-1028E90DE3E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6A356D2D-5103-40A0-BF92-28C44F62DAAF}" type="presOf" srcId="{A4AA08FA-269D-4249-BA22-AE3437C0571A}" destId="{841A0022-22C0-4F17-AB50-5F67191B0A3C}" srcOrd="0" destOrd="0" presId="urn:microsoft.com/office/officeart/2005/8/layout/vList2"/>
    <dgm:cxn modelId="{40F11B29-6EE0-445D-B87B-35F6B514513E}" srcId="{6CB221C5-F3A7-4C9A-A839-05AF34853BB9}" destId="{D53BFF9E-622F-419C-9DF4-3B2EE49B328E}" srcOrd="0" destOrd="0" parTransId="{11159532-7269-46AF-885C-015961AA985C}" sibTransId="{AF725133-9E23-4D0A-AB12-8ECF2AF68589}"/>
    <dgm:cxn modelId="{FB9F4918-B0E7-4168-9F8B-494D651C6969}" srcId="{6CB221C5-F3A7-4C9A-A839-05AF34853BB9}" destId="{CF4EBDB3-7835-41FF-8FB2-1028E90DE3EE}" srcOrd="4" destOrd="0" parTransId="{715FDFCD-01A4-43E6-A1A2-25AD9315DF6D}" sibTransId="{E7C64970-9952-44C2-A738-99122AC66911}"/>
    <dgm:cxn modelId="{AE2CCBAF-E480-4DC6-A32F-E2767D14A05E}" type="presOf" srcId="{D53BFF9E-622F-419C-9DF4-3B2EE49B328E}" destId="{FFBD1480-30AA-4326-B48A-5916AB14B863}" srcOrd="0" destOrd="0" presId="urn:microsoft.com/office/officeart/2005/8/layout/vList2"/>
    <dgm:cxn modelId="{C4560662-9683-44C4-AC56-56765743B962}" type="presOf" srcId="{1D3A4801-577B-4716-81CF-A9BD960B125B}" destId="{F2697195-0A8D-4B70-B5C9-52276D0341EA}" srcOrd="0" destOrd="0" presId="urn:microsoft.com/office/officeart/2005/8/layout/vList2"/>
    <dgm:cxn modelId="{60927FCC-FFB3-4422-9D60-EEB2B1CD05DF}" srcId="{6CB221C5-F3A7-4C9A-A839-05AF34853BB9}" destId="{A4AA08FA-269D-4249-BA22-AE3437C0571A}" srcOrd="3" destOrd="0" parTransId="{E7F8EE4B-D903-4B3B-874B-F4B0318E3FC2}" sibTransId="{5E360FD1-057D-4E93-BFE9-412F29F342E8}"/>
    <dgm:cxn modelId="{DE04F2D1-520E-49BE-8C23-9A05796C11E2}" type="presOf" srcId="{6CB221C5-F3A7-4C9A-A839-05AF34853BB9}" destId="{D1233191-A042-4524-A25F-018392221A5E}" srcOrd="0" destOrd="0" presId="urn:microsoft.com/office/officeart/2005/8/layout/vList2"/>
    <dgm:cxn modelId="{79A9AAE7-7643-4CF8-9C68-09C6DEC91F28}" srcId="{6CB221C5-F3A7-4C9A-A839-05AF34853BB9}" destId="{1D3A4801-577B-4716-81CF-A9BD960B125B}" srcOrd="1" destOrd="0" parTransId="{EAB9ADF3-117A-4C0A-8640-375C05E340AD}" sibTransId="{39D931D8-4139-47E5-80A7-11733D1FA3FF}"/>
    <dgm:cxn modelId="{3D7C920D-DB0D-4A29-81C7-7A6686B8A4CC}" type="presOf" srcId="{CF4EBDB3-7835-41FF-8FB2-1028E90DE3EE}" destId="{6BF67810-9B35-42F4-BF5A-61AAE25C656B}" srcOrd="0" destOrd="0" presId="urn:microsoft.com/office/officeart/2005/8/layout/vList2"/>
    <dgm:cxn modelId="{7061352D-B475-4455-8F55-AAFE7C5028E6}" type="presOf" srcId="{8FEDBDE0-29BF-4972-8293-1A443AE9E796}" destId="{D21EFE38-B212-4596-B837-4D4D15CDEDFD}" srcOrd="0" destOrd="0" presId="urn:microsoft.com/office/officeart/2005/8/layout/vList2"/>
    <dgm:cxn modelId="{4D33BD3A-9DF1-476A-9F29-5A0380B3AC75}" srcId="{6CB221C5-F3A7-4C9A-A839-05AF34853BB9}" destId="{8FEDBDE0-29BF-4972-8293-1A443AE9E796}" srcOrd="2" destOrd="0" parTransId="{72C76822-3BA5-4ABD-A163-8098AF6F4E52}" sibTransId="{F8F90092-B657-4BDA-BA52-7A72D644205D}"/>
    <dgm:cxn modelId="{838C9A8F-5792-4E0D-A44B-185200429976}" type="presParOf" srcId="{D1233191-A042-4524-A25F-018392221A5E}" destId="{FFBD1480-30AA-4326-B48A-5916AB14B863}" srcOrd="0" destOrd="0" presId="urn:microsoft.com/office/officeart/2005/8/layout/vList2"/>
    <dgm:cxn modelId="{A06DF2BA-C43B-4831-A3F6-485050618B70}" type="presParOf" srcId="{D1233191-A042-4524-A25F-018392221A5E}" destId="{4853FF42-6EF3-4C79-96AA-314F345CA6E4}" srcOrd="1" destOrd="0" presId="urn:microsoft.com/office/officeart/2005/8/layout/vList2"/>
    <dgm:cxn modelId="{8FD7CCCC-1470-4D23-9315-01F88AB89927}" type="presParOf" srcId="{D1233191-A042-4524-A25F-018392221A5E}" destId="{F2697195-0A8D-4B70-B5C9-52276D0341EA}" srcOrd="2" destOrd="0" presId="urn:microsoft.com/office/officeart/2005/8/layout/vList2"/>
    <dgm:cxn modelId="{3BCD588B-B5C4-427F-969C-877B3FA75A40}" type="presParOf" srcId="{D1233191-A042-4524-A25F-018392221A5E}" destId="{C1933F2A-C40F-4A3D-8372-387BAB3B6355}" srcOrd="3" destOrd="0" presId="urn:microsoft.com/office/officeart/2005/8/layout/vList2"/>
    <dgm:cxn modelId="{883AC507-6B8C-45F6-BC3A-5884AF0C52B9}" type="presParOf" srcId="{D1233191-A042-4524-A25F-018392221A5E}" destId="{D21EFE38-B212-4596-B837-4D4D15CDEDFD}" srcOrd="4" destOrd="0" presId="urn:microsoft.com/office/officeart/2005/8/layout/vList2"/>
    <dgm:cxn modelId="{389D25A3-9DA7-4009-B468-0EFDFA982F80}" type="presParOf" srcId="{D1233191-A042-4524-A25F-018392221A5E}" destId="{84DA93C1-D5D3-4FDB-A17B-2CFE1AE5B018}" srcOrd="5" destOrd="0" presId="urn:microsoft.com/office/officeart/2005/8/layout/vList2"/>
    <dgm:cxn modelId="{67809B4B-F27E-4D65-8E60-2B6A67434558}" type="presParOf" srcId="{D1233191-A042-4524-A25F-018392221A5E}" destId="{841A0022-22C0-4F17-AB50-5F67191B0A3C}" srcOrd="6" destOrd="0" presId="urn:microsoft.com/office/officeart/2005/8/layout/vList2"/>
    <dgm:cxn modelId="{C6A4A9C6-EF35-4B1E-B4E4-D891E28AE0C8}" type="presParOf" srcId="{D1233191-A042-4524-A25F-018392221A5E}" destId="{17DCF08C-0CC3-4620-AAEB-8B38309DA4F8}" srcOrd="7" destOrd="0" presId="urn:microsoft.com/office/officeart/2005/8/layout/vList2"/>
    <dgm:cxn modelId="{C03CD5DE-83D1-4883-88EC-0E245743BC65}" type="presParOf" srcId="{D1233191-A042-4524-A25F-018392221A5E}" destId="{6BF67810-9B35-42F4-BF5A-61AAE25C656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A09D25-C12C-45E6-9816-E0956FDD4B2C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pPr rtl="1"/>
          <a:endParaRPr lang="fa-IR"/>
        </a:p>
      </dgm:t>
    </dgm:pt>
    <dgm:pt modelId="{B4FB200F-8E28-4CC6-94C7-58A4F75E43B4}">
      <dgm:prSet phldrT="[Text]" custT="1"/>
      <dgm:spPr/>
      <dgm:t>
        <a:bodyPr/>
        <a:lstStyle/>
        <a:p>
          <a:pPr algn="ctr" rtl="1"/>
          <a:r>
            <a:rPr lang="en-US" sz="2000" b="1" dirty="0" smtClean="0"/>
            <a:t>(SOAP) Simple Object Access Protocol</a:t>
          </a:r>
          <a:endParaRPr lang="fa-IR" sz="2000" dirty="0"/>
        </a:p>
      </dgm:t>
    </dgm:pt>
    <dgm:pt modelId="{5854416A-1080-44FB-AF11-CD8E631C8C02}" type="parTrans" cxnId="{E3920144-D5E6-4CEA-8D79-5D9D2AF01A48}">
      <dgm:prSet/>
      <dgm:spPr/>
      <dgm:t>
        <a:bodyPr/>
        <a:lstStyle/>
        <a:p>
          <a:pPr rtl="1"/>
          <a:endParaRPr lang="fa-IR" sz="1400"/>
        </a:p>
      </dgm:t>
    </dgm:pt>
    <dgm:pt modelId="{9760D74E-F494-40DD-AC5B-041799D172C0}" type="sibTrans" cxnId="{E3920144-D5E6-4CEA-8D79-5D9D2AF01A48}">
      <dgm:prSet/>
      <dgm:spPr/>
      <dgm:t>
        <a:bodyPr/>
        <a:lstStyle/>
        <a:p>
          <a:pPr rtl="1"/>
          <a:endParaRPr lang="fa-IR" sz="1400"/>
        </a:p>
      </dgm:t>
    </dgm:pt>
    <dgm:pt modelId="{AA406294-8E06-4E1D-8FF8-FE39960C74FF}">
      <dgm:prSet custT="1"/>
      <dgm:spPr/>
      <dgm:t>
        <a:bodyPr/>
        <a:lstStyle/>
        <a:p>
          <a:pPr algn="ctr" rtl="1"/>
          <a:r>
            <a:rPr lang="en-US" sz="2000" b="1" smtClean="0"/>
            <a:t>(WSDL) Web service Description Language</a:t>
          </a:r>
          <a:endParaRPr lang="en-US" sz="2000" dirty="0" smtClean="0"/>
        </a:p>
      </dgm:t>
    </dgm:pt>
    <dgm:pt modelId="{A308399A-DD98-4D6A-A091-BBD92A2C504C}" type="parTrans" cxnId="{AE356B83-CE76-4FFC-ADBE-B774644F928F}">
      <dgm:prSet/>
      <dgm:spPr/>
      <dgm:t>
        <a:bodyPr/>
        <a:lstStyle/>
        <a:p>
          <a:pPr rtl="1"/>
          <a:endParaRPr lang="fa-IR" sz="1400"/>
        </a:p>
      </dgm:t>
    </dgm:pt>
    <dgm:pt modelId="{D57F4861-440C-451D-A16E-90E6A0E74892}" type="sibTrans" cxnId="{AE356B83-CE76-4FFC-ADBE-B774644F928F}">
      <dgm:prSet/>
      <dgm:spPr/>
      <dgm:t>
        <a:bodyPr/>
        <a:lstStyle/>
        <a:p>
          <a:pPr rtl="1"/>
          <a:endParaRPr lang="fa-IR" sz="1400"/>
        </a:p>
      </dgm:t>
    </dgm:pt>
    <dgm:pt modelId="{4AC89C2D-DEFE-4E8D-A21F-DE0830C7752B}">
      <dgm:prSet custT="1"/>
      <dgm:spPr/>
      <dgm:t>
        <a:bodyPr/>
        <a:lstStyle/>
        <a:p>
          <a:pPr algn="ctr" rtl="1"/>
          <a:r>
            <a:rPr lang="en-US" sz="2000" b="1" smtClean="0"/>
            <a:t>(UDDI) Universal Description ,Discovery and Integration</a:t>
          </a:r>
          <a:endParaRPr lang="fa-IR" sz="2000" b="1" dirty="0" smtClean="0"/>
        </a:p>
      </dgm:t>
    </dgm:pt>
    <dgm:pt modelId="{090B4489-32B1-4E22-B2E9-475CA0D0ACCA}" type="parTrans" cxnId="{2BC1BA84-A50E-4DE4-8855-C868E56F5E4D}">
      <dgm:prSet/>
      <dgm:spPr/>
      <dgm:t>
        <a:bodyPr/>
        <a:lstStyle/>
        <a:p>
          <a:pPr rtl="1"/>
          <a:endParaRPr lang="fa-IR" sz="1400"/>
        </a:p>
      </dgm:t>
    </dgm:pt>
    <dgm:pt modelId="{8D2739DE-1EFD-41B7-8FB5-4CF6F115814C}" type="sibTrans" cxnId="{2BC1BA84-A50E-4DE4-8855-C868E56F5E4D}">
      <dgm:prSet/>
      <dgm:spPr/>
      <dgm:t>
        <a:bodyPr/>
        <a:lstStyle/>
        <a:p>
          <a:pPr rtl="1"/>
          <a:endParaRPr lang="fa-IR" sz="1400"/>
        </a:p>
      </dgm:t>
    </dgm:pt>
    <dgm:pt modelId="{3F1D1007-6E68-45A5-8856-EFAF4A5C6AD2}">
      <dgm:prSet phldrT="[Text]" custT="1"/>
      <dgm:spPr/>
      <dgm:t>
        <a:bodyPr/>
        <a:lstStyle/>
        <a:p>
          <a:pPr rtl="1"/>
          <a:r>
            <a:rPr lang="ar-SA" sz="1800" b="1" dirty="0" smtClean="0"/>
            <a:t>ساختاری برای تبادل پیامهای در قالب </a:t>
          </a:r>
          <a:r>
            <a:rPr lang="en-US" sz="1800" b="1" dirty="0" smtClean="0"/>
            <a:t>XML</a:t>
          </a:r>
          <a:r>
            <a:rPr lang="ar-SA" sz="1800" b="1" dirty="0" smtClean="0"/>
            <a:t> است كه بین سرویس های وب مبادله می شود</a:t>
          </a:r>
          <a:r>
            <a:rPr lang="en-US" sz="1800" dirty="0" smtClean="0"/>
            <a:t> </a:t>
          </a:r>
          <a:endParaRPr lang="fa-IR" sz="1800" dirty="0"/>
        </a:p>
      </dgm:t>
    </dgm:pt>
    <dgm:pt modelId="{789AE308-7AF2-47F7-9E4A-087946745BD4}" type="parTrans" cxnId="{766E1A0C-4766-4B11-AB0A-861C42716483}">
      <dgm:prSet/>
      <dgm:spPr/>
      <dgm:t>
        <a:bodyPr/>
        <a:lstStyle/>
        <a:p>
          <a:pPr rtl="1"/>
          <a:endParaRPr lang="fa-IR" sz="1400"/>
        </a:p>
      </dgm:t>
    </dgm:pt>
    <dgm:pt modelId="{7C9EE587-FB55-4A70-AEDA-99E72BB9EBC2}" type="sibTrans" cxnId="{766E1A0C-4766-4B11-AB0A-861C42716483}">
      <dgm:prSet/>
      <dgm:spPr/>
      <dgm:t>
        <a:bodyPr/>
        <a:lstStyle/>
        <a:p>
          <a:pPr rtl="1"/>
          <a:endParaRPr lang="fa-IR" sz="1400"/>
        </a:p>
      </dgm:t>
    </dgm:pt>
    <dgm:pt modelId="{B320E8E6-DDA1-420B-AE28-EB1ACEBE463B}">
      <dgm:prSet custT="1"/>
      <dgm:spPr/>
      <dgm:t>
        <a:bodyPr/>
        <a:lstStyle/>
        <a:p>
          <a:pPr rtl="1"/>
          <a:r>
            <a:rPr lang="ar-SA" sz="1800" b="1" dirty="0" smtClean="0"/>
            <a:t>زبانی مبتنی بر </a:t>
          </a:r>
          <a:r>
            <a:rPr lang="en-US" sz="1800" b="1" dirty="0" smtClean="0"/>
            <a:t>XML</a:t>
          </a:r>
          <a:r>
            <a:rPr lang="ar-SA" sz="1800" b="1" dirty="0" smtClean="0"/>
            <a:t> كه جهت توصیف ویژگی های عملیاتی سرویس های وب استفاده می شود و دارای دو بخش تعریف واسط و پیاده سازی است.</a:t>
          </a:r>
          <a:r>
            <a:rPr lang="en-US" sz="1800" b="1" dirty="0" smtClean="0"/>
            <a:t> </a:t>
          </a:r>
          <a:endParaRPr lang="en-US" sz="1800" dirty="0" smtClean="0"/>
        </a:p>
      </dgm:t>
    </dgm:pt>
    <dgm:pt modelId="{A5EFBDEC-B810-40CE-AE07-367396447C80}" type="parTrans" cxnId="{30E7113D-4840-4F09-8E8C-67670C5A834C}">
      <dgm:prSet/>
      <dgm:spPr/>
      <dgm:t>
        <a:bodyPr/>
        <a:lstStyle/>
        <a:p>
          <a:pPr rtl="1"/>
          <a:endParaRPr lang="fa-IR" sz="1400"/>
        </a:p>
      </dgm:t>
    </dgm:pt>
    <dgm:pt modelId="{17A204E6-1E08-4A73-98ED-73B758FCCC5C}" type="sibTrans" cxnId="{30E7113D-4840-4F09-8E8C-67670C5A834C}">
      <dgm:prSet/>
      <dgm:spPr/>
      <dgm:t>
        <a:bodyPr/>
        <a:lstStyle/>
        <a:p>
          <a:pPr rtl="1"/>
          <a:endParaRPr lang="fa-IR" sz="1400"/>
        </a:p>
      </dgm:t>
    </dgm:pt>
    <dgm:pt modelId="{60D8E3B6-6F54-485D-9152-F1D1D451B2E4}">
      <dgm:prSet custT="1"/>
      <dgm:spPr/>
      <dgm:t>
        <a:bodyPr/>
        <a:lstStyle/>
        <a:p>
          <a:pPr rtl="1"/>
          <a:r>
            <a:rPr lang="fa-IR" sz="1800" dirty="0" smtClean="0"/>
            <a:t> </a:t>
          </a:r>
          <a:r>
            <a:rPr lang="ar-SA" sz="1800" b="1" dirty="0" smtClean="0"/>
            <a:t>واسطی است برای انتشار و شناسائی سرویس های وب و شامل یك مخزن می شود كه ارائه دهندگان به انتشار و تبلیغ سرویس خود می پردازند تا دیگران بتوانند آن را شناسائی كنند.</a:t>
          </a:r>
          <a:r>
            <a:rPr lang="en-US" sz="1800" b="1" dirty="0" smtClean="0"/>
            <a:t> </a:t>
          </a:r>
          <a:endParaRPr lang="fa-IR" sz="1800" b="1" dirty="0" smtClean="0"/>
        </a:p>
      </dgm:t>
    </dgm:pt>
    <dgm:pt modelId="{1916ABE2-78DF-4446-8C54-2737EDC9F46E}" type="parTrans" cxnId="{783B7F3C-EE61-40BB-BF20-5C323FACAB4D}">
      <dgm:prSet/>
      <dgm:spPr/>
      <dgm:t>
        <a:bodyPr/>
        <a:lstStyle/>
        <a:p>
          <a:pPr rtl="1"/>
          <a:endParaRPr lang="fa-IR" sz="1400"/>
        </a:p>
      </dgm:t>
    </dgm:pt>
    <dgm:pt modelId="{D8BC7D05-A80A-4A5B-A73F-6E29DC105BD2}" type="sibTrans" cxnId="{783B7F3C-EE61-40BB-BF20-5C323FACAB4D}">
      <dgm:prSet/>
      <dgm:spPr/>
      <dgm:t>
        <a:bodyPr/>
        <a:lstStyle/>
        <a:p>
          <a:pPr rtl="1"/>
          <a:endParaRPr lang="fa-IR" sz="1400"/>
        </a:p>
      </dgm:t>
    </dgm:pt>
    <dgm:pt modelId="{552ADB27-FF5D-4D8A-8B29-BDB8D82E9709}" type="pres">
      <dgm:prSet presAssocID="{CAA09D25-C12C-45E6-9816-E0956FDD4B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89250F7-103A-42A2-B845-627C0C9A54B0}" type="pres">
      <dgm:prSet presAssocID="{B4FB200F-8E28-4CC6-94C7-58A4F75E43B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B5DB872-50AD-4F61-BDBA-3D0420D967EF}" type="pres">
      <dgm:prSet presAssocID="{B4FB200F-8E28-4CC6-94C7-58A4F75E43B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F7A269E-656E-44B9-A9C4-B46C0564097B}" type="pres">
      <dgm:prSet presAssocID="{AA406294-8E06-4E1D-8FF8-FE39960C74F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0DF4545-AEB5-4424-A996-374A77DE9B97}" type="pres">
      <dgm:prSet presAssocID="{AA406294-8E06-4E1D-8FF8-FE39960C74F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A48F8B3-6D92-45CD-820D-CC3428472F98}" type="pres">
      <dgm:prSet presAssocID="{4AC89C2D-DEFE-4E8D-A21F-DE0830C7752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E6DFA53-4A3A-4D2A-B5D6-6F9BB38B14EC}" type="pres">
      <dgm:prSet presAssocID="{4AC89C2D-DEFE-4E8D-A21F-DE0830C7752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3FC97305-DD7D-43FA-A2B7-FD5E8097FA59}" type="presOf" srcId="{4AC89C2D-DEFE-4E8D-A21F-DE0830C7752B}" destId="{4A48F8B3-6D92-45CD-820D-CC3428472F98}" srcOrd="0" destOrd="0" presId="urn:microsoft.com/office/officeart/2005/8/layout/vList2"/>
    <dgm:cxn modelId="{766E1A0C-4766-4B11-AB0A-861C42716483}" srcId="{B4FB200F-8E28-4CC6-94C7-58A4F75E43B4}" destId="{3F1D1007-6E68-45A5-8856-EFAF4A5C6AD2}" srcOrd="0" destOrd="0" parTransId="{789AE308-7AF2-47F7-9E4A-087946745BD4}" sibTransId="{7C9EE587-FB55-4A70-AEDA-99E72BB9EBC2}"/>
    <dgm:cxn modelId="{D5559824-C51D-48D9-BC2C-FD256615E9B8}" type="presOf" srcId="{AA406294-8E06-4E1D-8FF8-FE39960C74FF}" destId="{2F7A269E-656E-44B9-A9C4-B46C0564097B}" srcOrd="0" destOrd="0" presId="urn:microsoft.com/office/officeart/2005/8/layout/vList2"/>
    <dgm:cxn modelId="{C543EB25-4126-4A2D-9767-257C4F27A40F}" type="presOf" srcId="{60D8E3B6-6F54-485D-9152-F1D1D451B2E4}" destId="{7E6DFA53-4A3A-4D2A-B5D6-6F9BB38B14EC}" srcOrd="0" destOrd="0" presId="urn:microsoft.com/office/officeart/2005/8/layout/vList2"/>
    <dgm:cxn modelId="{30E7113D-4840-4F09-8E8C-67670C5A834C}" srcId="{AA406294-8E06-4E1D-8FF8-FE39960C74FF}" destId="{B320E8E6-DDA1-420B-AE28-EB1ACEBE463B}" srcOrd="0" destOrd="0" parTransId="{A5EFBDEC-B810-40CE-AE07-367396447C80}" sibTransId="{17A204E6-1E08-4A73-98ED-73B758FCCC5C}"/>
    <dgm:cxn modelId="{2BC1BA84-A50E-4DE4-8855-C868E56F5E4D}" srcId="{CAA09D25-C12C-45E6-9816-E0956FDD4B2C}" destId="{4AC89C2D-DEFE-4E8D-A21F-DE0830C7752B}" srcOrd="2" destOrd="0" parTransId="{090B4489-32B1-4E22-B2E9-475CA0D0ACCA}" sibTransId="{8D2739DE-1EFD-41B7-8FB5-4CF6F115814C}"/>
    <dgm:cxn modelId="{E3920144-D5E6-4CEA-8D79-5D9D2AF01A48}" srcId="{CAA09D25-C12C-45E6-9816-E0956FDD4B2C}" destId="{B4FB200F-8E28-4CC6-94C7-58A4F75E43B4}" srcOrd="0" destOrd="0" parTransId="{5854416A-1080-44FB-AF11-CD8E631C8C02}" sibTransId="{9760D74E-F494-40DD-AC5B-041799D172C0}"/>
    <dgm:cxn modelId="{D7C648EB-DA80-4646-9100-54679A8698BF}" type="presOf" srcId="{CAA09D25-C12C-45E6-9816-E0956FDD4B2C}" destId="{552ADB27-FF5D-4D8A-8B29-BDB8D82E9709}" srcOrd="0" destOrd="0" presId="urn:microsoft.com/office/officeart/2005/8/layout/vList2"/>
    <dgm:cxn modelId="{B01B0797-D482-4812-AC72-66B2003AEE4A}" type="presOf" srcId="{B4FB200F-8E28-4CC6-94C7-58A4F75E43B4}" destId="{989250F7-103A-42A2-B845-627C0C9A54B0}" srcOrd="0" destOrd="0" presId="urn:microsoft.com/office/officeart/2005/8/layout/vList2"/>
    <dgm:cxn modelId="{AE356B83-CE76-4FFC-ADBE-B774644F928F}" srcId="{CAA09D25-C12C-45E6-9816-E0956FDD4B2C}" destId="{AA406294-8E06-4E1D-8FF8-FE39960C74FF}" srcOrd="1" destOrd="0" parTransId="{A308399A-DD98-4D6A-A091-BBD92A2C504C}" sibTransId="{D57F4861-440C-451D-A16E-90E6A0E74892}"/>
    <dgm:cxn modelId="{783B7F3C-EE61-40BB-BF20-5C323FACAB4D}" srcId="{4AC89C2D-DEFE-4E8D-A21F-DE0830C7752B}" destId="{60D8E3B6-6F54-485D-9152-F1D1D451B2E4}" srcOrd="0" destOrd="0" parTransId="{1916ABE2-78DF-4446-8C54-2737EDC9F46E}" sibTransId="{D8BC7D05-A80A-4A5B-A73F-6E29DC105BD2}"/>
    <dgm:cxn modelId="{A96F7794-6A31-4A75-AEFF-9CE37BBE30DB}" type="presOf" srcId="{B320E8E6-DDA1-420B-AE28-EB1ACEBE463B}" destId="{60DF4545-AEB5-4424-A996-374A77DE9B97}" srcOrd="0" destOrd="0" presId="urn:microsoft.com/office/officeart/2005/8/layout/vList2"/>
    <dgm:cxn modelId="{381D8457-85AC-4E25-8BE6-A7259F137441}" type="presOf" srcId="{3F1D1007-6E68-45A5-8856-EFAF4A5C6AD2}" destId="{DB5DB872-50AD-4F61-BDBA-3D0420D967EF}" srcOrd="0" destOrd="0" presId="urn:microsoft.com/office/officeart/2005/8/layout/vList2"/>
    <dgm:cxn modelId="{BFEBE240-5EC6-4C34-9318-1C9A95B503B0}" type="presParOf" srcId="{552ADB27-FF5D-4D8A-8B29-BDB8D82E9709}" destId="{989250F7-103A-42A2-B845-627C0C9A54B0}" srcOrd="0" destOrd="0" presId="urn:microsoft.com/office/officeart/2005/8/layout/vList2"/>
    <dgm:cxn modelId="{041D4EAF-6B6B-4F16-9308-8460DDF341C8}" type="presParOf" srcId="{552ADB27-FF5D-4D8A-8B29-BDB8D82E9709}" destId="{DB5DB872-50AD-4F61-BDBA-3D0420D967EF}" srcOrd="1" destOrd="0" presId="urn:microsoft.com/office/officeart/2005/8/layout/vList2"/>
    <dgm:cxn modelId="{A9087439-BF5E-4C10-84C9-F9D47FC832BD}" type="presParOf" srcId="{552ADB27-FF5D-4D8A-8B29-BDB8D82E9709}" destId="{2F7A269E-656E-44B9-A9C4-B46C0564097B}" srcOrd="2" destOrd="0" presId="urn:microsoft.com/office/officeart/2005/8/layout/vList2"/>
    <dgm:cxn modelId="{873C802F-1868-41CD-9383-3682F2D34E93}" type="presParOf" srcId="{552ADB27-FF5D-4D8A-8B29-BDB8D82E9709}" destId="{60DF4545-AEB5-4424-A996-374A77DE9B97}" srcOrd="3" destOrd="0" presId="urn:microsoft.com/office/officeart/2005/8/layout/vList2"/>
    <dgm:cxn modelId="{719A4861-6E74-49EC-B160-2E907A789AFF}" type="presParOf" srcId="{552ADB27-FF5D-4D8A-8B29-BDB8D82E9709}" destId="{4A48F8B3-6D92-45CD-820D-CC3428472F98}" srcOrd="4" destOrd="0" presId="urn:microsoft.com/office/officeart/2005/8/layout/vList2"/>
    <dgm:cxn modelId="{AAFBBC7C-7FC3-4604-B195-B72D494CECCA}" type="presParOf" srcId="{552ADB27-FF5D-4D8A-8B29-BDB8D82E9709}" destId="{7E6DFA53-4A3A-4D2A-B5D6-6F9BB38B14E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B04938-55C0-4A7C-AC7C-EB7E4FA31884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</dgm:pt>
    <dgm:pt modelId="{9FDEA902-7873-4140-A672-0DCF04C3DC9F}">
      <dgm:prSet custT="1"/>
      <dgm:spPr/>
      <dgm:t>
        <a:bodyPr/>
        <a:lstStyle/>
        <a:p>
          <a:pPr algn="ctr" rtl="1"/>
          <a:r>
            <a:rPr lang="fa-IR" sz="1600" dirty="0" smtClean="0">
              <a:cs typeface="B Titr" pitchFamily="2" charset="-78"/>
            </a:rPr>
            <a:t>ذینفعان با ”چه چیز“ سرو کار دارند و نه ”چگونه“</a:t>
          </a:r>
        </a:p>
      </dgm:t>
    </dgm:pt>
    <dgm:pt modelId="{39F6DEB9-766D-46A9-9753-15FF375DE360}" type="parTrans" cxnId="{696C30F4-3690-45AE-A29D-34A084A9DB07}">
      <dgm:prSet/>
      <dgm:spPr/>
      <dgm:t>
        <a:bodyPr/>
        <a:lstStyle/>
        <a:p>
          <a:pPr algn="ctr" rtl="1"/>
          <a:endParaRPr lang="fa-IR" sz="1800">
            <a:cs typeface="B Titr" pitchFamily="2" charset="-78"/>
          </a:endParaRPr>
        </a:p>
      </dgm:t>
    </dgm:pt>
    <dgm:pt modelId="{22BB902E-73B1-494E-90D1-AC5435FD2861}" type="sibTrans" cxnId="{696C30F4-3690-45AE-A29D-34A084A9DB07}">
      <dgm:prSet/>
      <dgm:spPr/>
      <dgm:t>
        <a:bodyPr/>
        <a:lstStyle/>
        <a:p>
          <a:pPr algn="ctr" rtl="1"/>
          <a:endParaRPr lang="fa-IR" sz="1800">
            <a:cs typeface="B Titr" pitchFamily="2" charset="-78"/>
          </a:endParaRPr>
        </a:p>
      </dgm:t>
    </dgm:pt>
    <dgm:pt modelId="{BA883C61-07D7-4106-8EDB-C28DB73D72E6}">
      <dgm:prSet custT="1"/>
      <dgm:spPr/>
      <dgm:t>
        <a:bodyPr/>
        <a:lstStyle/>
        <a:p>
          <a:pPr algn="ctr" rtl="1"/>
          <a:r>
            <a:rPr lang="fa-IR" sz="1600" dirty="0" smtClean="0">
              <a:cs typeface="B Titr" pitchFamily="2" charset="-78"/>
            </a:rPr>
            <a:t>استاندارد و شفاف بودن ورودی و خروجی </a:t>
          </a:r>
        </a:p>
      </dgm:t>
    </dgm:pt>
    <dgm:pt modelId="{5F15DF3B-42A9-4736-A41B-2AC4EE691AB2}" type="parTrans" cxnId="{6AAB93B4-0CC5-400E-8D01-4AD699032FB8}">
      <dgm:prSet/>
      <dgm:spPr/>
      <dgm:t>
        <a:bodyPr/>
        <a:lstStyle/>
        <a:p>
          <a:pPr algn="ctr" rtl="1"/>
          <a:endParaRPr lang="fa-IR" sz="1800">
            <a:cs typeface="B Titr" pitchFamily="2" charset="-78"/>
          </a:endParaRPr>
        </a:p>
      </dgm:t>
    </dgm:pt>
    <dgm:pt modelId="{11BFFEA3-AEA7-4E14-8051-D977BF4AC823}" type="sibTrans" cxnId="{6AAB93B4-0CC5-400E-8D01-4AD699032FB8}">
      <dgm:prSet/>
      <dgm:spPr/>
      <dgm:t>
        <a:bodyPr/>
        <a:lstStyle/>
        <a:p>
          <a:pPr algn="ctr" rtl="1"/>
          <a:endParaRPr lang="fa-IR" sz="1800">
            <a:cs typeface="B Titr" pitchFamily="2" charset="-78"/>
          </a:endParaRPr>
        </a:p>
      </dgm:t>
    </dgm:pt>
    <dgm:pt modelId="{63983E15-3F1D-4C3D-B4AD-FFFC7B078971}">
      <dgm:prSet custT="1"/>
      <dgm:spPr/>
      <dgm:t>
        <a:bodyPr/>
        <a:lstStyle/>
        <a:p>
          <a:pPr algn="ctr" rtl="1"/>
          <a:r>
            <a:rPr lang="fa-IR" sz="1600" dirty="0" smtClean="0">
              <a:cs typeface="B Titr" pitchFamily="2" charset="-78"/>
            </a:rPr>
            <a:t>مخفی سازی پیچیدگی داخلی از دید ذینفعان</a:t>
          </a:r>
        </a:p>
      </dgm:t>
    </dgm:pt>
    <dgm:pt modelId="{AFF63422-37D5-4AEF-B83B-6496D2185A2D}" type="parTrans" cxnId="{2EA4EBFE-B49E-42D0-BE31-5942E6410BE1}">
      <dgm:prSet/>
      <dgm:spPr/>
      <dgm:t>
        <a:bodyPr/>
        <a:lstStyle/>
        <a:p>
          <a:pPr algn="ctr" rtl="1"/>
          <a:endParaRPr lang="fa-IR" sz="1800">
            <a:cs typeface="B Titr" pitchFamily="2" charset="-78"/>
          </a:endParaRPr>
        </a:p>
      </dgm:t>
    </dgm:pt>
    <dgm:pt modelId="{C358BC5C-EE1C-497F-9EAF-001534DDE0A8}" type="sibTrans" cxnId="{2EA4EBFE-B49E-42D0-BE31-5942E6410BE1}">
      <dgm:prSet/>
      <dgm:spPr/>
      <dgm:t>
        <a:bodyPr/>
        <a:lstStyle/>
        <a:p>
          <a:pPr algn="ctr" rtl="1"/>
          <a:endParaRPr lang="fa-IR" sz="1800">
            <a:cs typeface="B Titr" pitchFamily="2" charset="-78"/>
          </a:endParaRPr>
        </a:p>
      </dgm:t>
    </dgm:pt>
    <dgm:pt modelId="{D060DAB0-3423-41B6-A7EB-97E993D81BC7}">
      <dgm:prSet custT="1"/>
      <dgm:spPr/>
      <dgm:t>
        <a:bodyPr/>
        <a:lstStyle/>
        <a:p>
          <a:pPr algn="ctr" rtl="1"/>
          <a:r>
            <a:rPr lang="fa-IR" sz="1600" dirty="0" smtClean="0">
              <a:cs typeface="B Titr" pitchFamily="2" charset="-78"/>
            </a:rPr>
            <a:t>تاکید ذینفع بر کنترل کیفیت ”نتیجه“ بجای کنترل ”مراحل انجام“</a:t>
          </a:r>
        </a:p>
      </dgm:t>
    </dgm:pt>
    <dgm:pt modelId="{4287E8BA-6C33-4690-9DD2-CFB89A626EEC}" type="parTrans" cxnId="{987EE2DB-266D-47B4-81EB-BA40E063E1CC}">
      <dgm:prSet/>
      <dgm:spPr/>
      <dgm:t>
        <a:bodyPr/>
        <a:lstStyle/>
        <a:p>
          <a:pPr algn="ctr" rtl="1"/>
          <a:endParaRPr lang="fa-IR" sz="1800">
            <a:cs typeface="B Titr" pitchFamily="2" charset="-78"/>
          </a:endParaRPr>
        </a:p>
      </dgm:t>
    </dgm:pt>
    <dgm:pt modelId="{9035FB68-2458-4782-BA3C-75B311A7572C}" type="sibTrans" cxnId="{987EE2DB-266D-47B4-81EB-BA40E063E1CC}">
      <dgm:prSet/>
      <dgm:spPr/>
      <dgm:t>
        <a:bodyPr/>
        <a:lstStyle/>
        <a:p>
          <a:pPr algn="ctr" rtl="1"/>
          <a:endParaRPr lang="fa-IR" sz="1800">
            <a:cs typeface="B Titr" pitchFamily="2" charset="-78"/>
          </a:endParaRPr>
        </a:p>
      </dgm:t>
    </dgm:pt>
    <dgm:pt modelId="{9DEE02B2-5C10-4A2E-8C37-1A5C1870EBB4}">
      <dgm:prSet custT="1"/>
      <dgm:spPr/>
      <dgm:t>
        <a:bodyPr/>
        <a:lstStyle/>
        <a:p>
          <a:pPr algn="ctr" rtl="1"/>
          <a:r>
            <a:rPr lang="fa-IR" sz="1600" dirty="0" smtClean="0">
              <a:cs typeface="B Titr" pitchFamily="2" charset="-78"/>
            </a:rPr>
            <a:t>امکان شناسائی آسان و انتخاب بین سرویس دهنده ها</a:t>
          </a:r>
        </a:p>
      </dgm:t>
    </dgm:pt>
    <dgm:pt modelId="{9B7525EB-4BA0-4702-88DF-7F278684556C}" type="parTrans" cxnId="{AFBE0EF2-6DA8-4762-B0F6-897200A7F087}">
      <dgm:prSet/>
      <dgm:spPr/>
      <dgm:t>
        <a:bodyPr/>
        <a:lstStyle/>
        <a:p>
          <a:pPr algn="ctr" rtl="1"/>
          <a:endParaRPr lang="fa-IR" sz="1800">
            <a:cs typeface="B Titr" pitchFamily="2" charset="-78"/>
          </a:endParaRPr>
        </a:p>
      </dgm:t>
    </dgm:pt>
    <dgm:pt modelId="{67962B68-B37F-4B52-9CA5-5FC461D202F6}" type="sibTrans" cxnId="{AFBE0EF2-6DA8-4762-B0F6-897200A7F087}">
      <dgm:prSet/>
      <dgm:spPr/>
      <dgm:t>
        <a:bodyPr/>
        <a:lstStyle/>
        <a:p>
          <a:pPr algn="ctr" rtl="1"/>
          <a:endParaRPr lang="fa-IR" sz="1800">
            <a:cs typeface="B Titr" pitchFamily="2" charset="-78"/>
          </a:endParaRPr>
        </a:p>
      </dgm:t>
    </dgm:pt>
    <dgm:pt modelId="{0EAE0BB9-6075-4F34-A6CF-88C4072DDA24}">
      <dgm:prSet custT="1"/>
      <dgm:spPr/>
      <dgm:t>
        <a:bodyPr/>
        <a:lstStyle/>
        <a:p>
          <a:pPr algn="ctr" rtl="1"/>
          <a:r>
            <a:rPr lang="fa-IR" sz="1600" dirty="0" smtClean="0">
              <a:cs typeface="B Titr" pitchFamily="2" charset="-78"/>
            </a:rPr>
            <a:t>قابلیت استفاده مجدد سرویس ها</a:t>
          </a:r>
        </a:p>
      </dgm:t>
    </dgm:pt>
    <dgm:pt modelId="{ACB47FBE-9237-4043-9F8D-6247018E70A7}" type="parTrans" cxnId="{6F80DF68-803D-4756-AC19-22B24D560BD9}">
      <dgm:prSet/>
      <dgm:spPr/>
      <dgm:t>
        <a:bodyPr/>
        <a:lstStyle/>
        <a:p>
          <a:pPr algn="ctr" rtl="1"/>
          <a:endParaRPr lang="fa-IR" sz="1800">
            <a:cs typeface="B Titr" pitchFamily="2" charset="-78"/>
          </a:endParaRPr>
        </a:p>
      </dgm:t>
    </dgm:pt>
    <dgm:pt modelId="{FEFAAC81-08F9-41E9-95DF-A0979EC3530F}" type="sibTrans" cxnId="{6F80DF68-803D-4756-AC19-22B24D560BD9}">
      <dgm:prSet/>
      <dgm:spPr/>
      <dgm:t>
        <a:bodyPr/>
        <a:lstStyle/>
        <a:p>
          <a:pPr algn="ctr" rtl="1"/>
          <a:endParaRPr lang="fa-IR" sz="1800">
            <a:cs typeface="B Titr" pitchFamily="2" charset="-78"/>
          </a:endParaRPr>
        </a:p>
      </dgm:t>
    </dgm:pt>
    <dgm:pt modelId="{AF1DBDC3-4F59-4DC6-B30A-D57777246593}">
      <dgm:prSet custT="1"/>
      <dgm:spPr/>
      <dgm:t>
        <a:bodyPr/>
        <a:lstStyle/>
        <a:p>
          <a:pPr algn="ctr" rtl="1"/>
          <a:r>
            <a:rPr lang="fa-IR" sz="1600" dirty="0" smtClean="0">
              <a:cs typeface="B Titr" pitchFamily="2" charset="-78"/>
            </a:rPr>
            <a:t>قابلیت ترکیب پذیری سرویس ها</a:t>
          </a:r>
        </a:p>
      </dgm:t>
    </dgm:pt>
    <dgm:pt modelId="{3060BDC1-9A37-4626-B294-70E3C9A634F6}" type="parTrans" cxnId="{EEF8F6A2-EA7A-4931-9E75-F6C540C3AFD0}">
      <dgm:prSet/>
      <dgm:spPr/>
      <dgm:t>
        <a:bodyPr/>
        <a:lstStyle/>
        <a:p>
          <a:pPr algn="ctr" rtl="1"/>
          <a:endParaRPr lang="fa-IR" sz="1800">
            <a:cs typeface="B Titr" pitchFamily="2" charset="-78"/>
          </a:endParaRPr>
        </a:p>
      </dgm:t>
    </dgm:pt>
    <dgm:pt modelId="{8984F5FA-E177-4C1A-825A-0B8642EE0EDE}" type="sibTrans" cxnId="{EEF8F6A2-EA7A-4931-9E75-F6C540C3AFD0}">
      <dgm:prSet/>
      <dgm:spPr/>
      <dgm:t>
        <a:bodyPr/>
        <a:lstStyle/>
        <a:p>
          <a:pPr algn="ctr" rtl="1"/>
          <a:endParaRPr lang="fa-IR" sz="1800">
            <a:cs typeface="B Titr" pitchFamily="2" charset="-78"/>
          </a:endParaRPr>
        </a:p>
      </dgm:t>
    </dgm:pt>
    <dgm:pt modelId="{2B75EBC0-4F7D-4B19-9698-B05208F2D078}">
      <dgm:prSet custT="1"/>
      <dgm:spPr/>
      <dgm:t>
        <a:bodyPr/>
        <a:lstStyle/>
        <a:p>
          <a:pPr algn="ctr" rtl="1"/>
          <a:r>
            <a:rPr lang="fa-IR" sz="1600" dirty="0" smtClean="0">
              <a:cs typeface="B Titr" pitchFamily="2" charset="-78"/>
            </a:rPr>
            <a:t>استقلال سرویس ها در عین قابلیت فراخوانی توسط ذینفعان مختلف</a:t>
          </a:r>
          <a:endParaRPr lang="fa-IR" sz="1600" dirty="0">
            <a:cs typeface="B Titr" pitchFamily="2" charset="-78"/>
          </a:endParaRPr>
        </a:p>
      </dgm:t>
    </dgm:pt>
    <dgm:pt modelId="{518BD3C6-938E-4CD5-960F-28B29A369F2E}" type="parTrans" cxnId="{5B943E76-280A-4853-ABF5-C6A1D82FC69C}">
      <dgm:prSet/>
      <dgm:spPr/>
      <dgm:t>
        <a:bodyPr/>
        <a:lstStyle/>
        <a:p>
          <a:pPr algn="ctr" rtl="1"/>
          <a:endParaRPr lang="fa-IR" sz="1800">
            <a:cs typeface="B Titr" pitchFamily="2" charset="-78"/>
          </a:endParaRPr>
        </a:p>
      </dgm:t>
    </dgm:pt>
    <dgm:pt modelId="{7A591A0E-A500-4C01-BA80-52D8B2CE3ACD}" type="sibTrans" cxnId="{5B943E76-280A-4853-ABF5-C6A1D82FC69C}">
      <dgm:prSet/>
      <dgm:spPr/>
      <dgm:t>
        <a:bodyPr/>
        <a:lstStyle/>
        <a:p>
          <a:pPr algn="ctr" rtl="1"/>
          <a:endParaRPr lang="fa-IR" sz="1800">
            <a:cs typeface="B Titr" pitchFamily="2" charset="-78"/>
          </a:endParaRPr>
        </a:p>
      </dgm:t>
    </dgm:pt>
    <dgm:pt modelId="{171A1DA0-B959-4BB4-BE3F-8E9F67300F81}">
      <dgm:prSet custT="1"/>
      <dgm:spPr/>
      <dgm:t>
        <a:bodyPr/>
        <a:lstStyle/>
        <a:p>
          <a:pPr algn="ctr" rtl="1"/>
          <a:r>
            <a:rPr lang="en-US" sz="1600" dirty="0" smtClean="0">
              <a:cs typeface="B Titr" pitchFamily="2" charset="-78"/>
            </a:rPr>
            <a:t>WSDL</a:t>
          </a:r>
          <a:endParaRPr lang="fa-IR" sz="1600" dirty="0" smtClean="0">
            <a:cs typeface="B Titr" pitchFamily="2" charset="-78"/>
          </a:endParaRPr>
        </a:p>
      </dgm:t>
    </dgm:pt>
    <dgm:pt modelId="{E3271626-6156-4EF9-A997-2F610D03AAAB}" type="parTrans" cxnId="{CC0A8A85-058A-4478-983E-31AA9E650C13}">
      <dgm:prSet/>
      <dgm:spPr/>
      <dgm:t>
        <a:bodyPr/>
        <a:lstStyle/>
        <a:p>
          <a:pPr rtl="1"/>
          <a:endParaRPr lang="fa-IR"/>
        </a:p>
      </dgm:t>
    </dgm:pt>
    <dgm:pt modelId="{BFBA840C-E52C-4362-92A2-D53272A01988}" type="sibTrans" cxnId="{CC0A8A85-058A-4478-983E-31AA9E650C13}">
      <dgm:prSet/>
      <dgm:spPr/>
      <dgm:t>
        <a:bodyPr/>
        <a:lstStyle/>
        <a:p>
          <a:pPr rtl="1"/>
          <a:endParaRPr lang="fa-IR"/>
        </a:p>
      </dgm:t>
    </dgm:pt>
    <dgm:pt modelId="{62E74557-6CD5-4524-922E-61FD89AC74F6}">
      <dgm:prSet custT="1"/>
      <dgm:spPr/>
      <dgm:t>
        <a:bodyPr/>
        <a:lstStyle/>
        <a:p>
          <a:pPr algn="ctr" rtl="1"/>
          <a:r>
            <a:rPr lang="en-US" sz="1600" dirty="0" smtClean="0">
              <a:cs typeface="B Titr" pitchFamily="2" charset="-78"/>
            </a:rPr>
            <a:t>Port</a:t>
          </a:r>
          <a:endParaRPr lang="fa-IR" sz="1600" dirty="0" smtClean="0">
            <a:cs typeface="B Titr" pitchFamily="2" charset="-78"/>
          </a:endParaRPr>
        </a:p>
      </dgm:t>
    </dgm:pt>
    <dgm:pt modelId="{1D1CD65D-EEB3-4365-A9FA-670348436D0E}" type="parTrans" cxnId="{9401DD7F-A0CF-4BA0-BE38-6CAD45230D19}">
      <dgm:prSet/>
      <dgm:spPr/>
      <dgm:t>
        <a:bodyPr/>
        <a:lstStyle/>
        <a:p>
          <a:pPr rtl="1"/>
          <a:endParaRPr lang="fa-IR"/>
        </a:p>
      </dgm:t>
    </dgm:pt>
    <dgm:pt modelId="{D3BFF3CB-8781-45D7-A1E9-B6B116F14B3A}" type="sibTrans" cxnId="{9401DD7F-A0CF-4BA0-BE38-6CAD45230D19}">
      <dgm:prSet/>
      <dgm:spPr/>
      <dgm:t>
        <a:bodyPr/>
        <a:lstStyle/>
        <a:p>
          <a:pPr rtl="1"/>
          <a:endParaRPr lang="fa-IR"/>
        </a:p>
      </dgm:t>
    </dgm:pt>
    <dgm:pt modelId="{5B572807-2BB2-4254-AA5C-47CCA9CF5174}">
      <dgm:prSet custT="1"/>
      <dgm:spPr/>
      <dgm:t>
        <a:bodyPr/>
        <a:lstStyle/>
        <a:p>
          <a:pPr algn="ctr" rtl="1"/>
          <a:r>
            <a:rPr lang="en-US" sz="1600" dirty="0" smtClean="0">
              <a:cs typeface="B Titr" pitchFamily="2" charset="-78"/>
            </a:rPr>
            <a:t>QoS</a:t>
          </a:r>
          <a:endParaRPr lang="fa-IR" sz="1600" dirty="0" smtClean="0">
            <a:cs typeface="B Titr" pitchFamily="2" charset="-78"/>
          </a:endParaRPr>
        </a:p>
      </dgm:t>
    </dgm:pt>
    <dgm:pt modelId="{F5281D8E-FE08-4135-94D7-92720C2D1DA0}" type="parTrans" cxnId="{F753D2C3-6EC4-41FD-9C39-A722930D0118}">
      <dgm:prSet/>
      <dgm:spPr/>
      <dgm:t>
        <a:bodyPr/>
        <a:lstStyle/>
        <a:p>
          <a:pPr rtl="1"/>
          <a:endParaRPr lang="fa-IR"/>
        </a:p>
      </dgm:t>
    </dgm:pt>
    <dgm:pt modelId="{6D3F233D-2D54-4CC5-8EB3-83A478E23B0D}" type="sibTrans" cxnId="{F753D2C3-6EC4-41FD-9C39-A722930D0118}">
      <dgm:prSet/>
      <dgm:spPr/>
      <dgm:t>
        <a:bodyPr/>
        <a:lstStyle/>
        <a:p>
          <a:pPr rtl="1"/>
          <a:endParaRPr lang="fa-IR"/>
        </a:p>
      </dgm:t>
    </dgm:pt>
    <dgm:pt modelId="{2D0644E2-D5A0-4221-96DF-9DF26E362E72}">
      <dgm:prSet custT="1"/>
      <dgm:spPr/>
      <dgm:t>
        <a:bodyPr/>
        <a:lstStyle/>
        <a:p>
          <a:pPr algn="ctr" rtl="1"/>
          <a:r>
            <a:rPr lang="en-US" sz="1600" dirty="0" smtClean="0">
              <a:cs typeface="B Titr" pitchFamily="2" charset="-78"/>
            </a:rPr>
            <a:t>UDDI</a:t>
          </a:r>
          <a:endParaRPr lang="fa-IR" sz="1600" dirty="0" smtClean="0">
            <a:cs typeface="B Titr" pitchFamily="2" charset="-78"/>
          </a:endParaRPr>
        </a:p>
      </dgm:t>
    </dgm:pt>
    <dgm:pt modelId="{79BAC516-3BB4-419C-964D-8262B8411A3E}" type="parTrans" cxnId="{E1D72317-A2F7-4A59-9EE5-D4EC24DDD959}">
      <dgm:prSet/>
      <dgm:spPr/>
      <dgm:t>
        <a:bodyPr/>
        <a:lstStyle/>
        <a:p>
          <a:pPr rtl="1"/>
          <a:endParaRPr lang="fa-IR"/>
        </a:p>
      </dgm:t>
    </dgm:pt>
    <dgm:pt modelId="{03569CA6-D16A-45CC-A75A-EA3BBEAFF211}" type="sibTrans" cxnId="{E1D72317-A2F7-4A59-9EE5-D4EC24DDD959}">
      <dgm:prSet/>
      <dgm:spPr/>
      <dgm:t>
        <a:bodyPr/>
        <a:lstStyle/>
        <a:p>
          <a:pPr rtl="1"/>
          <a:endParaRPr lang="fa-IR"/>
        </a:p>
      </dgm:t>
    </dgm:pt>
    <dgm:pt modelId="{D4298B20-0C96-4403-8B6E-3B81E51E9BB7}">
      <dgm:prSet custT="1"/>
      <dgm:spPr/>
      <dgm:t>
        <a:bodyPr/>
        <a:lstStyle/>
        <a:p>
          <a:pPr algn="ctr" rtl="1"/>
          <a:r>
            <a:rPr lang="en-US" sz="1600" dirty="0" smtClean="0">
              <a:cs typeface="B Titr" pitchFamily="2" charset="-78"/>
            </a:rPr>
            <a:t>Platform-Independent</a:t>
          </a:r>
          <a:endParaRPr lang="fa-IR" sz="1600" dirty="0" smtClean="0">
            <a:cs typeface="B Titr" pitchFamily="2" charset="-78"/>
          </a:endParaRPr>
        </a:p>
      </dgm:t>
    </dgm:pt>
    <dgm:pt modelId="{EA3582F7-3CF9-40BA-8FA0-778E581BBA3D}" type="parTrans" cxnId="{DD2E3E7C-37EB-4865-AFCF-D6A047C0886D}">
      <dgm:prSet/>
      <dgm:spPr/>
      <dgm:t>
        <a:bodyPr/>
        <a:lstStyle/>
        <a:p>
          <a:pPr rtl="1"/>
          <a:endParaRPr lang="fa-IR"/>
        </a:p>
      </dgm:t>
    </dgm:pt>
    <dgm:pt modelId="{2DC28486-FE3B-4354-B800-1147DE2A24C5}" type="sibTrans" cxnId="{DD2E3E7C-37EB-4865-AFCF-D6A047C0886D}">
      <dgm:prSet/>
      <dgm:spPr/>
      <dgm:t>
        <a:bodyPr/>
        <a:lstStyle/>
        <a:p>
          <a:pPr rtl="1"/>
          <a:endParaRPr lang="fa-IR"/>
        </a:p>
      </dgm:t>
    </dgm:pt>
    <dgm:pt modelId="{FA328C51-A217-4529-BC03-8EF81065A307}">
      <dgm:prSet custT="1"/>
      <dgm:spPr/>
      <dgm:t>
        <a:bodyPr/>
        <a:lstStyle/>
        <a:p>
          <a:pPr algn="ctr" rtl="1"/>
          <a:r>
            <a:rPr lang="en-US" sz="1600" dirty="0" smtClean="0">
              <a:cs typeface="B Titr" pitchFamily="2" charset="-78"/>
            </a:rPr>
            <a:t>Orchestration (bpel)</a:t>
          </a:r>
          <a:endParaRPr lang="fa-IR" sz="1600" dirty="0" smtClean="0">
            <a:cs typeface="B Titr" pitchFamily="2" charset="-78"/>
          </a:endParaRPr>
        </a:p>
      </dgm:t>
    </dgm:pt>
    <dgm:pt modelId="{B05252CE-4256-4958-9F53-F7B80355EE23}" type="parTrans" cxnId="{073A80C6-9C3B-47C4-97B9-052F5ACC9F7A}">
      <dgm:prSet/>
      <dgm:spPr/>
      <dgm:t>
        <a:bodyPr/>
        <a:lstStyle/>
        <a:p>
          <a:pPr rtl="1"/>
          <a:endParaRPr lang="fa-IR"/>
        </a:p>
      </dgm:t>
    </dgm:pt>
    <dgm:pt modelId="{2EBE4675-B497-4F85-AA7B-21845B86C139}" type="sibTrans" cxnId="{073A80C6-9C3B-47C4-97B9-052F5ACC9F7A}">
      <dgm:prSet/>
      <dgm:spPr/>
      <dgm:t>
        <a:bodyPr/>
        <a:lstStyle/>
        <a:p>
          <a:pPr rtl="1"/>
          <a:endParaRPr lang="fa-IR"/>
        </a:p>
      </dgm:t>
    </dgm:pt>
    <dgm:pt modelId="{9022951D-F95C-4849-8152-C360DE947E0E}">
      <dgm:prSet custT="1"/>
      <dgm:spPr/>
      <dgm:t>
        <a:bodyPr/>
        <a:lstStyle/>
        <a:p>
          <a:pPr algn="ctr" rtl="1"/>
          <a:r>
            <a:rPr lang="en-US" sz="1600" dirty="0" smtClean="0">
              <a:cs typeface="B Titr" pitchFamily="2" charset="-78"/>
            </a:rPr>
            <a:t>Loosely Coupled</a:t>
          </a:r>
          <a:endParaRPr lang="fa-IR" sz="1600" dirty="0">
            <a:cs typeface="B Titr" pitchFamily="2" charset="-78"/>
          </a:endParaRPr>
        </a:p>
      </dgm:t>
    </dgm:pt>
    <dgm:pt modelId="{3E46BD23-F593-418C-B9AE-7F0E66E25DF0}" type="parTrans" cxnId="{ECF7F248-BC0D-45E2-B0A8-A92653C67478}">
      <dgm:prSet/>
      <dgm:spPr/>
      <dgm:t>
        <a:bodyPr/>
        <a:lstStyle/>
        <a:p>
          <a:pPr rtl="1"/>
          <a:endParaRPr lang="fa-IR"/>
        </a:p>
      </dgm:t>
    </dgm:pt>
    <dgm:pt modelId="{3A7045A5-431A-41A7-A2B3-7687CC9AE4C7}" type="sibTrans" cxnId="{ECF7F248-BC0D-45E2-B0A8-A92653C67478}">
      <dgm:prSet/>
      <dgm:spPr/>
      <dgm:t>
        <a:bodyPr/>
        <a:lstStyle/>
        <a:p>
          <a:pPr rtl="1"/>
          <a:endParaRPr lang="fa-IR"/>
        </a:p>
      </dgm:t>
    </dgm:pt>
    <dgm:pt modelId="{535A1C24-90C2-466B-97B1-B1A2A8DC6E00}">
      <dgm:prSet custT="1"/>
      <dgm:spPr/>
      <dgm:t>
        <a:bodyPr/>
        <a:lstStyle/>
        <a:p>
          <a:pPr algn="ctr" rtl="1"/>
          <a:r>
            <a:rPr lang="en-US" sz="1600" smtClean="0">
              <a:cs typeface="B Titr" pitchFamily="2" charset="-78"/>
            </a:rPr>
            <a:t>Service Model</a:t>
          </a:r>
          <a:endParaRPr lang="fa-IR" sz="1600" dirty="0" smtClean="0">
            <a:cs typeface="B Titr" pitchFamily="2" charset="-78"/>
          </a:endParaRPr>
        </a:p>
      </dgm:t>
    </dgm:pt>
    <dgm:pt modelId="{ACE1A114-5DF9-46E6-AEF0-35416451669F}" type="parTrans" cxnId="{FF0EAA1C-B520-4C7E-B36B-5B79F5D15F73}">
      <dgm:prSet/>
      <dgm:spPr/>
      <dgm:t>
        <a:bodyPr/>
        <a:lstStyle/>
        <a:p>
          <a:pPr rtl="1"/>
          <a:endParaRPr lang="fa-IR"/>
        </a:p>
      </dgm:t>
    </dgm:pt>
    <dgm:pt modelId="{BCFA0FE8-432B-4E14-86C4-2CF33E2E43C7}" type="sibTrans" cxnId="{FF0EAA1C-B520-4C7E-B36B-5B79F5D15F73}">
      <dgm:prSet/>
      <dgm:spPr/>
      <dgm:t>
        <a:bodyPr/>
        <a:lstStyle/>
        <a:p>
          <a:pPr rtl="1"/>
          <a:endParaRPr lang="fa-IR"/>
        </a:p>
      </dgm:t>
    </dgm:pt>
    <dgm:pt modelId="{D599A446-4853-4DDE-9142-2D758C9E19BF}" type="pres">
      <dgm:prSet presAssocID="{A0B04938-55C0-4A7C-AC7C-EB7E4FA31884}" presName="Name0" presStyleCnt="0">
        <dgm:presLayoutVars>
          <dgm:dir/>
          <dgm:animLvl val="lvl"/>
          <dgm:resizeHandles val="exact"/>
        </dgm:presLayoutVars>
      </dgm:prSet>
      <dgm:spPr/>
    </dgm:pt>
    <dgm:pt modelId="{34E274A1-BA9D-4AC0-8328-72A42201D9FC}" type="pres">
      <dgm:prSet presAssocID="{9FDEA902-7873-4140-A672-0DCF04C3DC9F}" presName="linNode" presStyleCnt="0"/>
      <dgm:spPr/>
    </dgm:pt>
    <dgm:pt modelId="{2D2C72DB-42F4-4946-9056-3BCC8ED1B1BE}" type="pres">
      <dgm:prSet presAssocID="{9FDEA902-7873-4140-A672-0DCF04C3DC9F}" presName="parentText" presStyleLbl="node1" presStyleIdx="0" presStyleCnt="8" custScaleX="245869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D4DC8C7-2783-40DA-80E9-99BEB7E75C9C}" type="pres">
      <dgm:prSet presAssocID="{9FDEA902-7873-4140-A672-0DCF04C3DC9F}" presName="descendantText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74D7C34-A083-41C5-9CAE-B41DFF1E6788}" type="pres">
      <dgm:prSet presAssocID="{22BB902E-73B1-494E-90D1-AC5435FD2861}" presName="sp" presStyleCnt="0"/>
      <dgm:spPr/>
    </dgm:pt>
    <dgm:pt modelId="{AB4F35F7-9B44-4554-907D-4DDAD430C78E}" type="pres">
      <dgm:prSet presAssocID="{BA883C61-07D7-4106-8EDB-C28DB73D72E6}" presName="linNode" presStyleCnt="0"/>
      <dgm:spPr/>
    </dgm:pt>
    <dgm:pt modelId="{85282175-5C85-4192-9B37-AAB99684976F}" type="pres">
      <dgm:prSet presAssocID="{BA883C61-07D7-4106-8EDB-C28DB73D72E6}" presName="parentText" presStyleLbl="node1" presStyleIdx="1" presStyleCnt="8" custScaleX="245869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CB04CBC-8E86-4BC9-A73B-BE908D6F51AC}" type="pres">
      <dgm:prSet presAssocID="{BA883C61-07D7-4106-8EDB-C28DB73D72E6}" presName="descendantText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1286CB6-A74B-4A10-AD5B-474AB20D7556}" type="pres">
      <dgm:prSet presAssocID="{11BFFEA3-AEA7-4E14-8051-D977BF4AC823}" presName="sp" presStyleCnt="0"/>
      <dgm:spPr/>
    </dgm:pt>
    <dgm:pt modelId="{5403198F-7BB8-4FE4-88F4-49083D671A25}" type="pres">
      <dgm:prSet presAssocID="{63983E15-3F1D-4C3D-B4AD-FFFC7B078971}" presName="linNode" presStyleCnt="0"/>
      <dgm:spPr/>
    </dgm:pt>
    <dgm:pt modelId="{C9D19841-A4C4-447D-9B85-F813BA054EC4}" type="pres">
      <dgm:prSet presAssocID="{63983E15-3F1D-4C3D-B4AD-FFFC7B078971}" presName="parentText" presStyleLbl="node1" presStyleIdx="2" presStyleCnt="8" custScaleX="245869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5A5B55E-DE35-4427-800E-AD346D0EDD30}" type="pres">
      <dgm:prSet presAssocID="{63983E15-3F1D-4C3D-B4AD-FFFC7B078971}" presName="descendantText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139B0F5-1647-4D31-982E-71654F339CCB}" type="pres">
      <dgm:prSet presAssocID="{C358BC5C-EE1C-497F-9EAF-001534DDE0A8}" presName="sp" presStyleCnt="0"/>
      <dgm:spPr/>
    </dgm:pt>
    <dgm:pt modelId="{E9264AEC-5C6F-4539-AA79-7B61CA663313}" type="pres">
      <dgm:prSet presAssocID="{D060DAB0-3423-41B6-A7EB-97E993D81BC7}" presName="linNode" presStyleCnt="0"/>
      <dgm:spPr/>
    </dgm:pt>
    <dgm:pt modelId="{95F69647-AD1C-44F4-BD46-ED3510715EFF}" type="pres">
      <dgm:prSet presAssocID="{D060DAB0-3423-41B6-A7EB-97E993D81BC7}" presName="parentText" presStyleLbl="node1" presStyleIdx="3" presStyleCnt="8" custScaleX="245869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AD8A3CB-E331-4DCD-86A6-0A273750DE92}" type="pres">
      <dgm:prSet presAssocID="{D060DAB0-3423-41B6-A7EB-97E993D81BC7}" presName="descendantText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436E28C-CA1A-46D4-9166-EB91FAEC041D}" type="pres">
      <dgm:prSet presAssocID="{9035FB68-2458-4782-BA3C-75B311A7572C}" presName="sp" presStyleCnt="0"/>
      <dgm:spPr/>
    </dgm:pt>
    <dgm:pt modelId="{176D59B6-2A02-46B3-96F1-9FC803678AA6}" type="pres">
      <dgm:prSet presAssocID="{9DEE02B2-5C10-4A2E-8C37-1A5C1870EBB4}" presName="linNode" presStyleCnt="0"/>
      <dgm:spPr/>
    </dgm:pt>
    <dgm:pt modelId="{3538DB4C-A798-4698-B50E-F465103B2653}" type="pres">
      <dgm:prSet presAssocID="{9DEE02B2-5C10-4A2E-8C37-1A5C1870EBB4}" presName="parentText" presStyleLbl="node1" presStyleIdx="4" presStyleCnt="8" custScaleX="245869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0AA1FFF-02D3-48BE-8CB2-6E4E8D5FEC7E}" type="pres">
      <dgm:prSet presAssocID="{9DEE02B2-5C10-4A2E-8C37-1A5C1870EBB4}" presName="descendantText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D258AF3-F23F-4E7E-B2C2-96DD00730B07}" type="pres">
      <dgm:prSet presAssocID="{67962B68-B37F-4B52-9CA5-5FC461D202F6}" presName="sp" presStyleCnt="0"/>
      <dgm:spPr/>
    </dgm:pt>
    <dgm:pt modelId="{5C98C47D-633D-42B6-A7D9-59CDAC259FC6}" type="pres">
      <dgm:prSet presAssocID="{0EAE0BB9-6075-4F34-A6CF-88C4072DDA24}" presName="linNode" presStyleCnt="0"/>
      <dgm:spPr/>
    </dgm:pt>
    <dgm:pt modelId="{5B8CFCF6-DFFC-4209-B9E4-E38939CD6C7A}" type="pres">
      <dgm:prSet presAssocID="{0EAE0BB9-6075-4F34-A6CF-88C4072DDA24}" presName="parentText" presStyleLbl="node1" presStyleIdx="5" presStyleCnt="8" custScaleX="245869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465A9FC-91C2-4F42-98E4-62EDCB42DC5B}" type="pres">
      <dgm:prSet presAssocID="{0EAE0BB9-6075-4F34-A6CF-88C4072DDA24}" presName="descendantText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0D1EF12-739E-4583-BF75-C66A08546BFD}" type="pres">
      <dgm:prSet presAssocID="{FEFAAC81-08F9-41E9-95DF-A0979EC3530F}" presName="sp" presStyleCnt="0"/>
      <dgm:spPr/>
    </dgm:pt>
    <dgm:pt modelId="{416FC4EF-5714-4C37-9B8C-6CAC60B56076}" type="pres">
      <dgm:prSet presAssocID="{AF1DBDC3-4F59-4DC6-B30A-D57777246593}" presName="linNode" presStyleCnt="0"/>
      <dgm:spPr/>
    </dgm:pt>
    <dgm:pt modelId="{E783DD80-6827-4476-8922-63906AFFBBB9}" type="pres">
      <dgm:prSet presAssocID="{AF1DBDC3-4F59-4DC6-B30A-D57777246593}" presName="parentText" presStyleLbl="node1" presStyleIdx="6" presStyleCnt="8" custScaleX="245869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83B1363-DE85-46CC-A16D-25E586D29FE1}" type="pres">
      <dgm:prSet presAssocID="{AF1DBDC3-4F59-4DC6-B30A-D57777246593}" presName="descendantText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0707E42-DC45-48E6-A52C-A1EA63027A7B}" type="pres">
      <dgm:prSet presAssocID="{8984F5FA-E177-4C1A-825A-0B8642EE0EDE}" presName="sp" presStyleCnt="0"/>
      <dgm:spPr/>
    </dgm:pt>
    <dgm:pt modelId="{66B173D9-3EA7-4C53-9A03-806E5BDB5343}" type="pres">
      <dgm:prSet presAssocID="{2B75EBC0-4F7D-4B19-9698-B05208F2D078}" presName="linNode" presStyleCnt="0"/>
      <dgm:spPr/>
    </dgm:pt>
    <dgm:pt modelId="{42ED7B8A-571B-41C8-8A89-17A8D8D7C666}" type="pres">
      <dgm:prSet presAssocID="{2B75EBC0-4F7D-4B19-9698-B05208F2D078}" presName="parentText" presStyleLbl="node1" presStyleIdx="7" presStyleCnt="8" custScaleX="245869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54DA0EB-8413-4DBE-BF93-4F53298C7E8F}" type="pres">
      <dgm:prSet presAssocID="{2B75EBC0-4F7D-4B19-9698-B05208F2D078}" presName="descendantText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AFBE0EF2-6DA8-4762-B0F6-897200A7F087}" srcId="{A0B04938-55C0-4A7C-AC7C-EB7E4FA31884}" destId="{9DEE02B2-5C10-4A2E-8C37-1A5C1870EBB4}" srcOrd="4" destOrd="0" parTransId="{9B7525EB-4BA0-4702-88DF-7F278684556C}" sibTransId="{67962B68-B37F-4B52-9CA5-5FC461D202F6}"/>
    <dgm:cxn modelId="{EF876BE9-CBB9-45D5-9EC4-6836C2262F5E}" type="presOf" srcId="{0EAE0BB9-6075-4F34-A6CF-88C4072DDA24}" destId="{5B8CFCF6-DFFC-4209-B9E4-E38939CD6C7A}" srcOrd="0" destOrd="0" presId="urn:microsoft.com/office/officeart/2005/8/layout/vList5"/>
    <dgm:cxn modelId="{07A9C911-A65E-43D4-A4DE-CBB0BB73C15A}" type="presOf" srcId="{D4298B20-0C96-4403-8B6E-3B81E51E9BB7}" destId="{B465A9FC-91C2-4F42-98E4-62EDCB42DC5B}" srcOrd="0" destOrd="0" presId="urn:microsoft.com/office/officeart/2005/8/layout/vList5"/>
    <dgm:cxn modelId="{6AAB93B4-0CC5-400E-8D01-4AD699032FB8}" srcId="{A0B04938-55C0-4A7C-AC7C-EB7E4FA31884}" destId="{BA883C61-07D7-4106-8EDB-C28DB73D72E6}" srcOrd="1" destOrd="0" parTransId="{5F15DF3B-42A9-4736-A41B-2AC4EE691AB2}" sibTransId="{11BFFEA3-AEA7-4E14-8051-D977BF4AC823}"/>
    <dgm:cxn modelId="{42E28DC1-60FA-48CB-B637-BDDC0AA01DE5}" type="presOf" srcId="{A0B04938-55C0-4A7C-AC7C-EB7E4FA31884}" destId="{D599A446-4853-4DDE-9142-2D758C9E19BF}" srcOrd="0" destOrd="0" presId="urn:microsoft.com/office/officeart/2005/8/layout/vList5"/>
    <dgm:cxn modelId="{63B873C9-0912-4160-A42D-B0730096FCB1}" type="presOf" srcId="{2D0644E2-D5A0-4221-96DF-9DF26E362E72}" destId="{E0AA1FFF-02D3-48BE-8CB2-6E4E8D5FEC7E}" srcOrd="0" destOrd="0" presId="urn:microsoft.com/office/officeart/2005/8/layout/vList5"/>
    <dgm:cxn modelId="{F753D2C3-6EC4-41FD-9C39-A722930D0118}" srcId="{D060DAB0-3423-41B6-A7EB-97E993D81BC7}" destId="{5B572807-2BB2-4254-AA5C-47CCA9CF5174}" srcOrd="0" destOrd="0" parTransId="{F5281D8E-FE08-4135-94D7-92720C2D1DA0}" sibTransId="{6D3F233D-2D54-4CC5-8EB3-83A478E23B0D}"/>
    <dgm:cxn modelId="{CC0A8A85-058A-4478-983E-31AA9E650C13}" srcId="{BA883C61-07D7-4106-8EDB-C28DB73D72E6}" destId="{171A1DA0-B959-4BB4-BE3F-8E9F67300F81}" srcOrd="0" destOrd="0" parTransId="{E3271626-6156-4EF9-A997-2F610D03AAAB}" sibTransId="{BFBA840C-E52C-4362-92A2-D53272A01988}"/>
    <dgm:cxn modelId="{073A80C6-9C3B-47C4-97B9-052F5ACC9F7A}" srcId="{AF1DBDC3-4F59-4DC6-B30A-D57777246593}" destId="{FA328C51-A217-4529-BC03-8EF81065A307}" srcOrd="0" destOrd="0" parTransId="{B05252CE-4256-4958-9F53-F7B80355EE23}" sibTransId="{2EBE4675-B497-4F85-AA7B-21845B86C139}"/>
    <dgm:cxn modelId="{2EA4EBFE-B49E-42D0-BE31-5942E6410BE1}" srcId="{A0B04938-55C0-4A7C-AC7C-EB7E4FA31884}" destId="{63983E15-3F1D-4C3D-B4AD-FFFC7B078971}" srcOrd="2" destOrd="0" parTransId="{AFF63422-37D5-4AEF-B83B-6496D2185A2D}" sibTransId="{C358BC5C-EE1C-497F-9EAF-001534DDE0A8}"/>
    <dgm:cxn modelId="{7C46AB79-21B0-4E6F-9687-80C11E3743FF}" type="presOf" srcId="{171A1DA0-B959-4BB4-BE3F-8E9F67300F81}" destId="{9CB04CBC-8E86-4BC9-A73B-BE908D6F51AC}" srcOrd="0" destOrd="0" presId="urn:microsoft.com/office/officeart/2005/8/layout/vList5"/>
    <dgm:cxn modelId="{9401DD7F-A0CF-4BA0-BE38-6CAD45230D19}" srcId="{63983E15-3F1D-4C3D-B4AD-FFFC7B078971}" destId="{62E74557-6CD5-4524-922E-61FD89AC74F6}" srcOrd="0" destOrd="0" parTransId="{1D1CD65D-EEB3-4365-A9FA-670348436D0E}" sibTransId="{D3BFF3CB-8781-45D7-A1E9-B6B116F14B3A}"/>
    <dgm:cxn modelId="{597A2135-C5FA-46E2-A51B-6E552AAB0B7E}" type="presOf" srcId="{BA883C61-07D7-4106-8EDB-C28DB73D72E6}" destId="{85282175-5C85-4192-9B37-AAB99684976F}" srcOrd="0" destOrd="0" presId="urn:microsoft.com/office/officeart/2005/8/layout/vList5"/>
    <dgm:cxn modelId="{6F80DF68-803D-4756-AC19-22B24D560BD9}" srcId="{A0B04938-55C0-4A7C-AC7C-EB7E4FA31884}" destId="{0EAE0BB9-6075-4F34-A6CF-88C4072DDA24}" srcOrd="5" destOrd="0" parTransId="{ACB47FBE-9237-4043-9F8D-6247018E70A7}" sibTransId="{FEFAAC81-08F9-41E9-95DF-A0979EC3530F}"/>
    <dgm:cxn modelId="{76E1299D-9723-475C-B2B5-F9C325A0B112}" type="presOf" srcId="{2B75EBC0-4F7D-4B19-9698-B05208F2D078}" destId="{42ED7B8A-571B-41C8-8A89-17A8D8D7C666}" srcOrd="0" destOrd="0" presId="urn:microsoft.com/office/officeart/2005/8/layout/vList5"/>
    <dgm:cxn modelId="{C91D3FD3-B88C-4AC4-A72F-0333CE015BE3}" type="presOf" srcId="{535A1C24-90C2-466B-97B1-B1A2A8DC6E00}" destId="{ED4DC8C7-2783-40DA-80E9-99BEB7E75C9C}" srcOrd="0" destOrd="0" presId="urn:microsoft.com/office/officeart/2005/8/layout/vList5"/>
    <dgm:cxn modelId="{EEF8F6A2-EA7A-4931-9E75-F6C540C3AFD0}" srcId="{A0B04938-55C0-4A7C-AC7C-EB7E4FA31884}" destId="{AF1DBDC3-4F59-4DC6-B30A-D57777246593}" srcOrd="6" destOrd="0" parTransId="{3060BDC1-9A37-4626-B294-70E3C9A634F6}" sibTransId="{8984F5FA-E177-4C1A-825A-0B8642EE0EDE}"/>
    <dgm:cxn modelId="{987EE2DB-266D-47B4-81EB-BA40E063E1CC}" srcId="{A0B04938-55C0-4A7C-AC7C-EB7E4FA31884}" destId="{D060DAB0-3423-41B6-A7EB-97E993D81BC7}" srcOrd="3" destOrd="0" parTransId="{4287E8BA-6C33-4690-9DD2-CFB89A626EEC}" sibTransId="{9035FB68-2458-4782-BA3C-75B311A7572C}"/>
    <dgm:cxn modelId="{AC914235-BBD0-4BFC-94E1-68FDC0C6F039}" type="presOf" srcId="{5B572807-2BB2-4254-AA5C-47CCA9CF5174}" destId="{8AD8A3CB-E331-4DCD-86A6-0A273750DE92}" srcOrd="0" destOrd="0" presId="urn:microsoft.com/office/officeart/2005/8/layout/vList5"/>
    <dgm:cxn modelId="{D3DEF699-0FF1-43F6-B3E5-17370D08C4FD}" type="presOf" srcId="{D060DAB0-3423-41B6-A7EB-97E993D81BC7}" destId="{95F69647-AD1C-44F4-BD46-ED3510715EFF}" srcOrd="0" destOrd="0" presId="urn:microsoft.com/office/officeart/2005/8/layout/vList5"/>
    <dgm:cxn modelId="{FF0EAA1C-B520-4C7E-B36B-5B79F5D15F73}" srcId="{9FDEA902-7873-4140-A672-0DCF04C3DC9F}" destId="{535A1C24-90C2-466B-97B1-B1A2A8DC6E00}" srcOrd="0" destOrd="0" parTransId="{ACE1A114-5DF9-46E6-AEF0-35416451669F}" sibTransId="{BCFA0FE8-432B-4E14-86C4-2CF33E2E43C7}"/>
    <dgm:cxn modelId="{B0E6B3F7-36F1-4605-9D3C-64A254E7DA58}" type="presOf" srcId="{AF1DBDC3-4F59-4DC6-B30A-D57777246593}" destId="{E783DD80-6827-4476-8922-63906AFFBBB9}" srcOrd="0" destOrd="0" presId="urn:microsoft.com/office/officeart/2005/8/layout/vList5"/>
    <dgm:cxn modelId="{DD2E3E7C-37EB-4865-AFCF-D6A047C0886D}" srcId="{0EAE0BB9-6075-4F34-A6CF-88C4072DDA24}" destId="{D4298B20-0C96-4403-8B6E-3B81E51E9BB7}" srcOrd="0" destOrd="0" parTransId="{EA3582F7-3CF9-40BA-8FA0-778E581BBA3D}" sibTransId="{2DC28486-FE3B-4354-B800-1147DE2A24C5}"/>
    <dgm:cxn modelId="{ECF7F248-BC0D-45E2-B0A8-A92653C67478}" srcId="{2B75EBC0-4F7D-4B19-9698-B05208F2D078}" destId="{9022951D-F95C-4849-8152-C360DE947E0E}" srcOrd="0" destOrd="0" parTransId="{3E46BD23-F593-418C-B9AE-7F0E66E25DF0}" sibTransId="{3A7045A5-431A-41A7-A2B3-7687CC9AE4C7}"/>
    <dgm:cxn modelId="{5B943E76-280A-4853-ABF5-C6A1D82FC69C}" srcId="{A0B04938-55C0-4A7C-AC7C-EB7E4FA31884}" destId="{2B75EBC0-4F7D-4B19-9698-B05208F2D078}" srcOrd="7" destOrd="0" parTransId="{518BD3C6-938E-4CD5-960F-28B29A369F2E}" sibTransId="{7A591A0E-A500-4C01-BA80-52D8B2CE3ACD}"/>
    <dgm:cxn modelId="{696C30F4-3690-45AE-A29D-34A084A9DB07}" srcId="{A0B04938-55C0-4A7C-AC7C-EB7E4FA31884}" destId="{9FDEA902-7873-4140-A672-0DCF04C3DC9F}" srcOrd="0" destOrd="0" parTransId="{39F6DEB9-766D-46A9-9753-15FF375DE360}" sibTransId="{22BB902E-73B1-494E-90D1-AC5435FD2861}"/>
    <dgm:cxn modelId="{160F5435-1943-4604-B9FC-5BB84A0E0B09}" type="presOf" srcId="{63983E15-3F1D-4C3D-B4AD-FFFC7B078971}" destId="{C9D19841-A4C4-447D-9B85-F813BA054EC4}" srcOrd="0" destOrd="0" presId="urn:microsoft.com/office/officeart/2005/8/layout/vList5"/>
    <dgm:cxn modelId="{648DBE41-F85C-44B1-9E67-B2995063E4EA}" type="presOf" srcId="{9FDEA902-7873-4140-A672-0DCF04C3DC9F}" destId="{2D2C72DB-42F4-4946-9056-3BCC8ED1B1BE}" srcOrd="0" destOrd="0" presId="urn:microsoft.com/office/officeart/2005/8/layout/vList5"/>
    <dgm:cxn modelId="{F59D4F54-0005-41E4-8486-D0F4DA5F3596}" type="presOf" srcId="{9022951D-F95C-4849-8152-C360DE947E0E}" destId="{A54DA0EB-8413-4DBE-BF93-4F53298C7E8F}" srcOrd="0" destOrd="0" presId="urn:microsoft.com/office/officeart/2005/8/layout/vList5"/>
    <dgm:cxn modelId="{F7CFCDED-4D90-4F56-BEB3-31C4BB59A17A}" type="presOf" srcId="{9DEE02B2-5C10-4A2E-8C37-1A5C1870EBB4}" destId="{3538DB4C-A798-4698-B50E-F465103B2653}" srcOrd="0" destOrd="0" presId="urn:microsoft.com/office/officeart/2005/8/layout/vList5"/>
    <dgm:cxn modelId="{F6E7FCA2-EE59-477E-8414-E644487232A1}" type="presOf" srcId="{FA328C51-A217-4529-BC03-8EF81065A307}" destId="{483B1363-DE85-46CC-A16D-25E586D29FE1}" srcOrd="0" destOrd="0" presId="urn:microsoft.com/office/officeart/2005/8/layout/vList5"/>
    <dgm:cxn modelId="{64656E36-54EC-42FD-B8A8-508586EC62AB}" type="presOf" srcId="{62E74557-6CD5-4524-922E-61FD89AC74F6}" destId="{55A5B55E-DE35-4427-800E-AD346D0EDD30}" srcOrd="0" destOrd="0" presId="urn:microsoft.com/office/officeart/2005/8/layout/vList5"/>
    <dgm:cxn modelId="{E1D72317-A2F7-4A59-9EE5-D4EC24DDD959}" srcId="{9DEE02B2-5C10-4A2E-8C37-1A5C1870EBB4}" destId="{2D0644E2-D5A0-4221-96DF-9DF26E362E72}" srcOrd="0" destOrd="0" parTransId="{79BAC516-3BB4-419C-964D-8262B8411A3E}" sibTransId="{03569CA6-D16A-45CC-A75A-EA3BBEAFF211}"/>
    <dgm:cxn modelId="{7361DECB-E717-4905-A907-FF703F9A3367}" type="presParOf" srcId="{D599A446-4853-4DDE-9142-2D758C9E19BF}" destId="{34E274A1-BA9D-4AC0-8328-72A42201D9FC}" srcOrd="0" destOrd="0" presId="urn:microsoft.com/office/officeart/2005/8/layout/vList5"/>
    <dgm:cxn modelId="{3A3B6E53-4ABF-40AA-8846-55F3B517A9EA}" type="presParOf" srcId="{34E274A1-BA9D-4AC0-8328-72A42201D9FC}" destId="{2D2C72DB-42F4-4946-9056-3BCC8ED1B1BE}" srcOrd="0" destOrd="0" presId="urn:microsoft.com/office/officeart/2005/8/layout/vList5"/>
    <dgm:cxn modelId="{67CF4E43-11EA-4F16-B14F-3587192DD777}" type="presParOf" srcId="{34E274A1-BA9D-4AC0-8328-72A42201D9FC}" destId="{ED4DC8C7-2783-40DA-80E9-99BEB7E75C9C}" srcOrd="1" destOrd="0" presId="urn:microsoft.com/office/officeart/2005/8/layout/vList5"/>
    <dgm:cxn modelId="{F8F2E063-73D9-4BBA-B256-994B4BCA1D04}" type="presParOf" srcId="{D599A446-4853-4DDE-9142-2D758C9E19BF}" destId="{F74D7C34-A083-41C5-9CAE-B41DFF1E6788}" srcOrd="1" destOrd="0" presId="urn:microsoft.com/office/officeart/2005/8/layout/vList5"/>
    <dgm:cxn modelId="{75DBB554-1652-49C2-B622-7B03BB2579A0}" type="presParOf" srcId="{D599A446-4853-4DDE-9142-2D758C9E19BF}" destId="{AB4F35F7-9B44-4554-907D-4DDAD430C78E}" srcOrd="2" destOrd="0" presId="urn:microsoft.com/office/officeart/2005/8/layout/vList5"/>
    <dgm:cxn modelId="{B935B90B-5F79-4D67-8646-ABF1225E0B57}" type="presParOf" srcId="{AB4F35F7-9B44-4554-907D-4DDAD430C78E}" destId="{85282175-5C85-4192-9B37-AAB99684976F}" srcOrd="0" destOrd="0" presId="urn:microsoft.com/office/officeart/2005/8/layout/vList5"/>
    <dgm:cxn modelId="{D6BB56BB-FB82-4FB3-B344-DB2E9C7870D9}" type="presParOf" srcId="{AB4F35F7-9B44-4554-907D-4DDAD430C78E}" destId="{9CB04CBC-8E86-4BC9-A73B-BE908D6F51AC}" srcOrd="1" destOrd="0" presId="urn:microsoft.com/office/officeart/2005/8/layout/vList5"/>
    <dgm:cxn modelId="{D6237A26-3DE5-4F81-B361-4661586B7C47}" type="presParOf" srcId="{D599A446-4853-4DDE-9142-2D758C9E19BF}" destId="{C1286CB6-A74B-4A10-AD5B-474AB20D7556}" srcOrd="3" destOrd="0" presId="urn:microsoft.com/office/officeart/2005/8/layout/vList5"/>
    <dgm:cxn modelId="{6FDB501D-9344-4507-A563-B09FD51AD7EF}" type="presParOf" srcId="{D599A446-4853-4DDE-9142-2D758C9E19BF}" destId="{5403198F-7BB8-4FE4-88F4-49083D671A25}" srcOrd="4" destOrd="0" presId="urn:microsoft.com/office/officeart/2005/8/layout/vList5"/>
    <dgm:cxn modelId="{4E8176BF-0B80-491E-9523-C9D28C8FFF14}" type="presParOf" srcId="{5403198F-7BB8-4FE4-88F4-49083D671A25}" destId="{C9D19841-A4C4-447D-9B85-F813BA054EC4}" srcOrd="0" destOrd="0" presId="urn:microsoft.com/office/officeart/2005/8/layout/vList5"/>
    <dgm:cxn modelId="{A4A8DD86-9D28-417C-A538-73879C6DE0A9}" type="presParOf" srcId="{5403198F-7BB8-4FE4-88F4-49083D671A25}" destId="{55A5B55E-DE35-4427-800E-AD346D0EDD30}" srcOrd="1" destOrd="0" presId="urn:microsoft.com/office/officeart/2005/8/layout/vList5"/>
    <dgm:cxn modelId="{1DC54980-1CD0-40E3-94ED-22636F776A23}" type="presParOf" srcId="{D599A446-4853-4DDE-9142-2D758C9E19BF}" destId="{3139B0F5-1647-4D31-982E-71654F339CCB}" srcOrd="5" destOrd="0" presId="urn:microsoft.com/office/officeart/2005/8/layout/vList5"/>
    <dgm:cxn modelId="{12EC1D2D-12DF-47C9-83EE-8218557A9D0C}" type="presParOf" srcId="{D599A446-4853-4DDE-9142-2D758C9E19BF}" destId="{E9264AEC-5C6F-4539-AA79-7B61CA663313}" srcOrd="6" destOrd="0" presId="urn:microsoft.com/office/officeart/2005/8/layout/vList5"/>
    <dgm:cxn modelId="{0DF08CFD-F55C-4829-AB7E-03CAA60EBF31}" type="presParOf" srcId="{E9264AEC-5C6F-4539-AA79-7B61CA663313}" destId="{95F69647-AD1C-44F4-BD46-ED3510715EFF}" srcOrd="0" destOrd="0" presId="urn:microsoft.com/office/officeart/2005/8/layout/vList5"/>
    <dgm:cxn modelId="{A9B4050E-6179-4A79-9A20-9B7C75C3A999}" type="presParOf" srcId="{E9264AEC-5C6F-4539-AA79-7B61CA663313}" destId="{8AD8A3CB-E331-4DCD-86A6-0A273750DE92}" srcOrd="1" destOrd="0" presId="urn:microsoft.com/office/officeart/2005/8/layout/vList5"/>
    <dgm:cxn modelId="{FEC55238-E705-4377-AD72-646FB7D3A4D0}" type="presParOf" srcId="{D599A446-4853-4DDE-9142-2D758C9E19BF}" destId="{8436E28C-CA1A-46D4-9166-EB91FAEC041D}" srcOrd="7" destOrd="0" presId="urn:microsoft.com/office/officeart/2005/8/layout/vList5"/>
    <dgm:cxn modelId="{6BA95BAE-755F-4570-8182-A1418FBF0391}" type="presParOf" srcId="{D599A446-4853-4DDE-9142-2D758C9E19BF}" destId="{176D59B6-2A02-46B3-96F1-9FC803678AA6}" srcOrd="8" destOrd="0" presId="urn:microsoft.com/office/officeart/2005/8/layout/vList5"/>
    <dgm:cxn modelId="{0D63F94A-FA41-4FEB-BCA7-90AA6DB76E3C}" type="presParOf" srcId="{176D59B6-2A02-46B3-96F1-9FC803678AA6}" destId="{3538DB4C-A798-4698-B50E-F465103B2653}" srcOrd="0" destOrd="0" presId="urn:microsoft.com/office/officeart/2005/8/layout/vList5"/>
    <dgm:cxn modelId="{B52BB70B-2EC9-4021-BF95-DF122D2C7640}" type="presParOf" srcId="{176D59B6-2A02-46B3-96F1-9FC803678AA6}" destId="{E0AA1FFF-02D3-48BE-8CB2-6E4E8D5FEC7E}" srcOrd="1" destOrd="0" presId="urn:microsoft.com/office/officeart/2005/8/layout/vList5"/>
    <dgm:cxn modelId="{C7227352-854C-411D-9A54-EC536D0105B2}" type="presParOf" srcId="{D599A446-4853-4DDE-9142-2D758C9E19BF}" destId="{DD258AF3-F23F-4E7E-B2C2-96DD00730B07}" srcOrd="9" destOrd="0" presId="urn:microsoft.com/office/officeart/2005/8/layout/vList5"/>
    <dgm:cxn modelId="{45719207-90C1-4A7D-9257-C5F8CAFDA836}" type="presParOf" srcId="{D599A446-4853-4DDE-9142-2D758C9E19BF}" destId="{5C98C47D-633D-42B6-A7D9-59CDAC259FC6}" srcOrd="10" destOrd="0" presId="urn:microsoft.com/office/officeart/2005/8/layout/vList5"/>
    <dgm:cxn modelId="{A24F2749-E462-44B9-ADAC-D656461DA8B4}" type="presParOf" srcId="{5C98C47D-633D-42B6-A7D9-59CDAC259FC6}" destId="{5B8CFCF6-DFFC-4209-B9E4-E38939CD6C7A}" srcOrd="0" destOrd="0" presId="urn:microsoft.com/office/officeart/2005/8/layout/vList5"/>
    <dgm:cxn modelId="{B1EBB72A-024C-48CF-8516-439DEDA6227C}" type="presParOf" srcId="{5C98C47D-633D-42B6-A7D9-59CDAC259FC6}" destId="{B465A9FC-91C2-4F42-98E4-62EDCB42DC5B}" srcOrd="1" destOrd="0" presId="urn:microsoft.com/office/officeart/2005/8/layout/vList5"/>
    <dgm:cxn modelId="{0E92F2F0-823D-42AC-A30F-ED9354AE56BA}" type="presParOf" srcId="{D599A446-4853-4DDE-9142-2D758C9E19BF}" destId="{10D1EF12-739E-4583-BF75-C66A08546BFD}" srcOrd="11" destOrd="0" presId="urn:microsoft.com/office/officeart/2005/8/layout/vList5"/>
    <dgm:cxn modelId="{EE51D8EC-0431-437C-82FF-FABCB707ADA3}" type="presParOf" srcId="{D599A446-4853-4DDE-9142-2D758C9E19BF}" destId="{416FC4EF-5714-4C37-9B8C-6CAC60B56076}" srcOrd="12" destOrd="0" presId="urn:microsoft.com/office/officeart/2005/8/layout/vList5"/>
    <dgm:cxn modelId="{2A3EE651-7755-48DF-97DB-8B6F0FD588B6}" type="presParOf" srcId="{416FC4EF-5714-4C37-9B8C-6CAC60B56076}" destId="{E783DD80-6827-4476-8922-63906AFFBBB9}" srcOrd="0" destOrd="0" presId="urn:microsoft.com/office/officeart/2005/8/layout/vList5"/>
    <dgm:cxn modelId="{AA0E5756-916C-4DB0-B9D3-8A0339805132}" type="presParOf" srcId="{416FC4EF-5714-4C37-9B8C-6CAC60B56076}" destId="{483B1363-DE85-46CC-A16D-25E586D29FE1}" srcOrd="1" destOrd="0" presId="urn:microsoft.com/office/officeart/2005/8/layout/vList5"/>
    <dgm:cxn modelId="{3A22038C-164D-499D-A096-73068E9D7CEC}" type="presParOf" srcId="{D599A446-4853-4DDE-9142-2D758C9E19BF}" destId="{D0707E42-DC45-48E6-A52C-A1EA63027A7B}" srcOrd="13" destOrd="0" presId="urn:microsoft.com/office/officeart/2005/8/layout/vList5"/>
    <dgm:cxn modelId="{8F62A825-3492-486A-A901-46B1BFDBF92F}" type="presParOf" srcId="{D599A446-4853-4DDE-9142-2D758C9E19BF}" destId="{66B173D9-3EA7-4C53-9A03-806E5BDB5343}" srcOrd="14" destOrd="0" presId="urn:microsoft.com/office/officeart/2005/8/layout/vList5"/>
    <dgm:cxn modelId="{773A941E-1C1E-4D4F-94EA-702E193E7C1B}" type="presParOf" srcId="{66B173D9-3EA7-4C53-9A03-806E5BDB5343}" destId="{42ED7B8A-571B-41C8-8A89-17A8D8D7C666}" srcOrd="0" destOrd="0" presId="urn:microsoft.com/office/officeart/2005/8/layout/vList5"/>
    <dgm:cxn modelId="{B5DA5D3D-F156-4933-A11B-64DC92A219FD}" type="presParOf" srcId="{66B173D9-3EA7-4C53-9A03-806E5BDB5343}" destId="{A54DA0EB-8413-4DBE-BF93-4F53298C7E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BB5361-5ACE-463A-8E2B-9F75CC8D2A40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fa-IR"/>
        </a:p>
      </dgm:t>
    </dgm:pt>
    <dgm:pt modelId="{016D7AAE-A559-4213-ADC9-A062E73D834F}">
      <dgm:prSet phldrT="[Text]" custT="1"/>
      <dgm:spPr/>
      <dgm:t>
        <a:bodyPr/>
        <a:lstStyle/>
        <a:p>
          <a:pPr algn="ctr" rtl="1"/>
          <a:r>
            <a:rPr lang="fa-IR" sz="1800" b="1" dirty="0" smtClean="0">
              <a:cs typeface="B Titr" pitchFamily="2" charset="-78"/>
            </a:rPr>
            <a:t>بخش تحلیل و طراحی</a:t>
          </a:r>
          <a:endParaRPr lang="fa-IR" sz="1800" b="1" dirty="0">
            <a:cs typeface="B Titr" pitchFamily="2" charset="-78"/>
          </a:endParaRPr>
        </a:p>
      </dgm:t>
    </dgm:pt>
    <dgm:pt modelId="{5CBE4D8B-3549-439A-B19F-97448B5EF2C0}" type="parTrans" cxnId="{0C5951A7-832D-4166-B8C1-2A75CF50DAB8}">
      <dgm:prSet/>
      <dgm:spPr/>
      <dgm:t>
        <a:bodyPr/>
        <a:lstStyle/>
        <a:p>
          <a:pPr rtl="1"/>
          <a:endParaRPr lang="fa-IR" sz="2000" b="1">
            <a:cs typeface="B Titr" pitchFamily="2" charset="-78"/>
          </a:endParaRPr>
        </a:p>
      </dgm:t>
    </dgm:pt>
    <dgm:pt modelId="{A5DA35E4-304C-448D-A7E5-1D044C1AA268}" type="sibTrans" cxnId="{0C5951A7-832D-4166-B8C1-2A75CF50DAB8}">
      <dgm:prSet/>
      <dgm:spPr/>
      <dgm:t>
        <a:bodyPr/>
        <a:lstStyle/>
        <a:p>
          <a:pPr rtl="1"/>
          <a:endParaRPr lang="fa-IR" sz="2000" b="1">
            <a:cs typeface="B Titr" pitchFamily="2" charset="-78"/>
          </a:endParaRPr>
        </a:p>
      </dgm:t>
    </dgm:pt>
    <dgm:pt modelId="{CC56E00C-7835-4587-BCBF-18FC6D8984B1}">
      <dgm:prSet custT="1"/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ابزاهای مدلسازی و تحلیل فرایندهای کسب و کار </a:t>
          </a:r>
          <a:endParaRPr lang="fa-IR" sz="1800" b="1" dirty="0">
            <a:cs typeface="B Nazanin" pitchFamily="2" charset="-78"/>
          </a:endParaRPr>
        </a:p>
      </dgm:t>
    </dgm:pt>
    <dgm:pt modelId="{34200C41-6F11-40D6-B458-034DBCC80C07}" type="parTrans" cxnId="{7FC01CBE-DF02-4D49-972E-82AC3E51AB1E}">
      <dgm:prSet/>
      <dgm:spPr/>
      <dgm:t>
        <a:bodyPr/>
        <a:lstStyle/>
        <a:p>
          <a:pPr rtl="1"/>
          <a:endParaRPr lang="fa-IR" sz="2000" b="1">
            <a:cs typeface="B Titr" pitchFamily="2" charset="-78"/>
          </a:endParaRPr>
        </a:p>
      </dgm:t>
    </dgm:pt>
    <dgm:pt modelId="{DF499103-C3FF-4A66-BDDF-2F9F1F8A9AE4}" type="sibTrans" cxnId="{7FC01CBE-DF02-4D49-972E-82AC3E51AB1E}">
      <dgm:prSet/>
      <dgm:spPr/>
      <dgm:t>
        <a:bodyPr/>
        <a:lstStyle/>
        <a:p>
          <a:pPr rtl="1"/>
          <a:endParaRPr lang="fa-IR" sz="2000" b="1">
            <a:cs typeface="B Titr" pitchFamily="2" charset="-78"/>
          </a:endParaRPr>
        </a:p>
      </dgm:t>
    </dgm:pt>
    <dgm:pt modelId="{F9969EFB-ADF0-4535-A366-16EE2EBC3078}">
      <dgm:prSet custT="1"/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ابزار طراحی وب سرویس</a:t>
          </a:r>
          <a:endParaRPr lang="fa-IR" sz="1800" b="1" dirty="0">
            <a:cs typeface="B Nazanin" pitchFamily="2" charset="-78"/>
          </a:endParaRPr>
        </a:p>
      </dgm:t>
    </dgm:pt>
    <dgm:pt modelId="{A62B8374-115C-4EFA-92AC-5E9EA14725AB}" type="parTrans" cxnId="{2C804016-D8D0-402B-B1FF-09114BB5F2AD}">
      <dgm:prSet/>
      <dgm:spPr/>
      <dgm:t>
        <a:bodyPr/>
        <a:lstStyle/>
        <a:p>
          <a:pPr rtl="1"/>
          <a:endParaRPr lang="fa-IR" sz="2000" b="1">
            <a:cs typeface="B Titr" pitchFamily="2" charset="-78"/>
          </a:endParaRPr>
        </a:p>
      </dgm:t>
    </dgm:pt>
    <dgm:pt modelId="{4F2B9E63-8799-4C41-AFBA-52EF1182CD8A}" type="sibTrans" cxnId="{2C804016-D8D0-402B-B1FF-09114BB5F2AD}">
      <dgm:prSet/>
      <dgm:spPr/>
      <dgm:t>
        <a:bodyPr/>
        <a:lstStyle/>
        <a:p>
          <a:pPr rtl="1"/>
          <a:endParaRPr lang="fa-IR" sz="2000" b="1">
            <a:cs typeface="B Titr" pitchFamily="2" charset="-78"/>
          </a:endParaRPr>
        </a:p>
      </dgm:t>
    </dgm:pt>
    <dgm:pt modelId="{A1F0E410-AB7C-413E-ADBE-05D8D9357537}">
      <dgm:prSet custT="1"/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ابزار تعریف سرویس های فرایندی</a:t>
          </a:r>
          <a:endParaRPr lang="fa-IR" sz="1800" b="1" dirty="0">
            <a:cs typeface="B Nazanin" pitchFamily="2" charset="-78"/>
          </a:endParaRPr>
        </a:p>
      </dgm:t>
    </dgm:pt>
    <dgm:pt modelId="{513D1E58-1B95-4F10-AF3F-292C0FA8780A}" type="parTrans" cxnId="{D0AAF50E-615D-4CC2-9500-502515F2A762}">
      <dgm:prSet/>
      <dgm:spPr/>
      <dgm:t>
        <a:bodyPr/>
        <a:lstStyle/>
        <a:p>
          <a:pPr rtl="1"/>
          <a:endParaRPr lang="fa-IR" sz="2000" b="1">
            <a:cs typeface="B Titr" pitchFamily="2" charset="-78"/>
          </a:endParaRPr>
        </a:p>
      </dgm:t>
    </dgm:pt>
    <dgm:pt modelId="{3900D611-261F-487B-90CF-BA9326C8BE50}" type="sibTrans" cxnId="{D0AAF50E-615D-4CC2-9500-502515F2A762}">
      <dgm:prSet/>
      <dgm:spPr/>
      <dgm:t>
        <a:bodyPr/>
        <a:lstStyle/>
        <a:p>
          <a:pPr rtl="1"/>
          <a:endParaRPr lang="fa-IR" sz="2000" b="1">
            <a:cs typeface="B Titr" pitchFamily="2" charset="-78"/>
          </a:endParaRPr>
        </a:p>
      </dgm:t>
    </dgm:pt>
    <dgm:pt modelId="{2AAAD1CA-A537-4753-8145-E151136C23F7}">
      <dgm:prSet custT="1"/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آداپتورها و ابزارهای یکپارچگی</a:t>
          </a:r>
          <a:endParaRPr lang="fa-IR" sz="1800" b="1" dirty="0">
            <a:cs typeface="B Nazanin" pitchFamily="2" charset="-78"/>
          </a:endParaRPr>
        </a:p>
      </dgm:t>
    </dgm:pt>
    <dgm:pt modelId="{C3CD4BBD-CD8B-4DB5-B15E-CAA29B0E3909}" type="parTrans" cxnId="{EC944D32-CCED-40DC-B35B-12764F6CC5AB}">
      <dgm:prSet/>
      <dgm:spPr/>
      <dgm:t>
        <a:bodyPr/>
        <a:lstStyle/>
        <a:p>
          <a:pPr rtl="1"/>
          <a:endParaRPr lang="fa-IR" sz="2000" b="1">
            <a:cs typeface="B Titr" pitchFamily="2" charset="-78"/>
          </a:endParaRPr>
        </a:p>
      </dgm:t>
    </dgm:pt>
    <dgm:pt modelId="{E708D2CA-1045-4044-B9AB-D44FA51D3562}" type="sibTrans" cxnId="{EC944D32-CCED-40DC-B35B-12764F6CC5AB}">
      <dgm:prSet/>
      <dgm:spPr/>
      <dgm:t>
        <a:bodyPr/>
        <a:lstStyle/>
        <a:p>
          <a:pPr rtl="1"/>
          <a:endParaRPr lang="fa-IR" sz="2000" b="1">
            <a:cs typeface="B Titr" pitchFamily="2" charset="-78"/>
          </a:endParaRPr>
        </a:p>
      </dgm:t>
    </dgm:pt>
    <dgm:pt modelId="{BC0F446D-3265-4AA3-8C89-54B4F9EA0F1E}">
      <dgm:prSet custT="1"/>
      <dgm:spPr/>
      <dgm:t>
        <a:bodyPr/>
        <a:lstStyle/>
        <a:p>
          <a:pPr algn="ctr" rtl="1"/>
          <a:r>
            <a:rPr lang="fa-IR" sz="2000" b="1" dirty="0" smtClean="0">
              <a:cs typeface="B Titr" pitchFamily="2" charset="-78"/>
            </a:rPr>
            <a:t>بخش زمان اجرا</a:t>
          </a:r>
          <a:endParaRPr lang="fa-IR" sz="2000" b="1" dirty="0">
            <a:cs typeface="B Titr" pitchFamily="2" charset="-78"/>
          </a:endParaRPr>
        </a:p>
      </dgm:t>
    </dgm:pt>
    <dgm:pt modelId="{ED230E43-E1F5-481A-AF5A-85FB64087BAA}" type="parTrans" cxnId="{ECC72CF4-0C61-43C9-9E65-56AD117232DB}">
      <dgm:prSet/>
      <dgm:spPr/>
      <dgm:t>
        <a:bodyPr/>
        <a:lstStyle/>
        <a:p>
          <a:pPr rtl="1"/>
          <a:endParaRPr lang="fa-IR" sz="2000" b="1">
            <a:cs typeface="B Titr" pitchFamily="2" charset="-78"/>
          </a:endParaRPr>
        </a:p>
      </dgm:t>
    </dgm:pt>
    <dgm:pt modelId="{7FB5C744-AE15-487C-90F6-D76CE1F4DE27}" type="sibTrans" cxnId="{ECC72CF4-0C61-43C9-9E65-56AD117232DB}">
      <dgm:prSet/>
      <dgm:spPr/>
      <dgm:t>
        <a:bodyPr/>
        <a:lstStyle/>
        <a:p>
          <a:pPr rtl="1"/>
          <a:endParaRPr lang="fa-IR" sz="2000" b="1">
            <a:cs typeface="B Titr" pitchFamily="2" charset="-78"/>
          </a:endParaRPr>
        </a:p>
      </dgm:t>
    </dgm:pt>
    <dgm:pt modelId="{285AF388-7E87-410E-920C-FA2385A497E7}">
      <dgm:prSet custT="1"/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سرور نرم افزار </a:t>
          </a:r>
        </a:p>
      </dgm:t>
    </dgm:pt>
    <dgm:pt modelId="{F7DD6F2B-0B97-4AA4-A348-7FAC75652D07}" type="parTrans" cxnId="{4F71B270-592A-460A-A577-F2D55426B233}">
      <dgm:prSet/>
      <dgm:spPr/>
      <dgm:t>
        <a:bodyPr/>
        <a:lstStyle/>
        <a:p>
          <a:pPr rtl="1"/>
          <a:endParaRPr lang="fa-IR" sz="2000" b="1">
            <a:cs typeface="B Titr" pitchFamily="2" charset="-78"/>
          </a:endParaRPr>
        </a:p>
      </dgm:t>
    </dgm:pt>
    <dgm:pt modelId="{21C03342-9858-418B-A8E4-858A02A90FE9}" type="sibTrans" cxnId="{4F71B270-592A-460A-A577-F2D55426B233}">
      <dgm:prSet/>
      <dgm:spPr/>
      <dgm:t>
        <a:bodyPr/>
        <a:lstStyle/>
        <a:p>
          <a:pPr rtl="1"/>
          <a:endParaRPr lang="fa-IR" sz="2000" b="1">
            <a:cs typeface="B Titr" pitchFamily="2" charset="-78"/>
          </a:endParaRPr>
        </a:p>
      </dgm:t>
    </dgm:pt>
    <dgm:pt modelId="{68890050-5906-4012-B536-046FB33A8931}">
      <dgm:prSet custT="1"/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گذرگاه سرویس</a:t>
          </a:r>
        </a:p>
      </dgm:t>
    </dgm:pt>
    <dgm:pt modelId="{8B14CA79-AE5E-4357-A020-2A95FDB3F6C0}" type="parTrans" cxnId="{7D6D1E72-F8E4-4C7C-9BDA-016913185C5D}">
      <dgm:prSet/>
      <dgm:spPr/>
      <dgm:t>
        <a:bodyPr/>
        <a:lstStyle/>
        <a:p>
          <a:pPr rtl="1"/>
          <a:endParaRPr lang="fa-IR" sz="2000" b="1">
            <a:cs typeface="B Titr" pitchFamily="2" charset="-78"/>
          </a:endParaRPr>
        </a:p>
      </dgm:t>
    </dgm:pt>
    <dgm:pt modelId="{EC471D6C-4D56-4F33-8027-8BDF4B5E510D}" type="sibTrans" cxnId="{7D6D1E72-F8E4-4C7C-9BDA-016913185C5D}">
      <dgm:prSet/>
      <dgm:spPr/>
      <dgm:t>
        <a:bodyPr/>
        <a:lstStyle/>
        <a:p>
          <a:pPr rtl="1"/>
          <a:endParaRPr lang="fa-IR" sz="2000" b="1">
            <a:cs typeface="B Titr" pitchFamily="2" charset="-78"/>
          </a:endParaRPr>
        </a:p>
      </dgm:t>
    </dgm:pt>
    <dgm:pt modelId="{FBB844CA-F75F-49CA-B344-A9F671717130}">
      <dgm:prSet custT="1"/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مخزن ثبت و نگهداری سرویس ها</a:t>
          </a:r>
        </a:p>
      </dgm:t>
    </dgm:pt>
    <dgm:pt modelId="{59AF940B-C531-432E-A103-A86268206A23}" type="parTrans" cxnId="{C033592C-D9DD-496E-8B48-3061A07CC094}">
      <dgm:prSet/>
      <dgm:spPr/>
      <dgm:t>
        <a:bodyPr/>
        <a:lstStyle/>
        <a:p>
          <a:pPr rtl="1"/>
          <a:endParaRPr lang="fa-IR" sz="2000" b="1">
            <a:cs typeface="B Titr" pitchFamily="2" charset="-78"/>
          </a:endParaRPr>
        </a:p>
      </dgm:t>
    </dgm:pt>
    <dgm:pt modelId="{617C1F1C-C3AD-4ED9-A5B5-987E1FE16998}" type="sibTrans" cxnId="{C033592C-D9DD-496E-8B48-3061A07CC094}">
      <dgm:prSet/>
      <dgm:spPr/>
      <dgm:t>
        <a:bodyPr/>
        <a:lstStyle/>
        <a:p>
          <a:pPr rtl="1"/>
          <a:endParaRPr lang="fa-IR" sz="2000" b="1">
            <a:cs typeface="B Titr" pitchFamily="2" charset="-78"/>
          </a:endParaRPr>
        </a:p>
      </dgm:t>
    </dgm:pt>
    <dgm:pt modelId="{A2870F3A-85E8-4468-B39A-DD520B879DA6}">
      <dgm:prSet custT="1"/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موتور فرایندی</a:t>
          </a:r>
        </a:p>
      </dgm:t>
    </dgm:pt>
    <dgm:pt modelId="{386D4F65-275F-443A-9552-3717AE1D08AC}" type="parTrans" cxnId="{D3D1A62D-AF71-45FE-AC18-862CDB389429}">
      <dgm:prSet/>
      <dgm:spPr/>
      <dgm:t>
        <a:bodyPr/>
        <a:lstStyle/>
        <a:p>
          <a:pPr rtl="1"/>
          <a:endParaRPr lang="fa-IR" sz="2000" b="1">
            <a:cs typeface="B Titr" pitchFamily="2" charset="-78"/>
          </a:endParaRPr>
        </a:p>
      </dgm:t>
    </dgm:pt>
    <dgm:pt modelId="{4DD8592D-05E0-4BC0-B55F-52701A1EAB76}" type="sibTrans" cxnId="{D3D1A62D-AF71-45FE-AC18-862CDB389429}">
      <dgm:prSet/>
      <dgm:spPr/>
      <dgm:t>
        <a:bodyPr/>
        <a:lstStyle/>
        <a:p>
          <a:pPr rtl="1"/>
          <a:endParaRPr lang="fa-IR" sz="2000" b="1">
            <a:cs typeface="B Titr" pitchFamily="2" charset="-78"/>
          </a:endParaRPr>
        </a:p>
      </dgm:t>
    </dgm:pt>
    <dgm:pt modelId="{92915595-F899-4E52-9E3E-56C77979C61B}">
      <dgm:prSet custT="1"/>
      <dgm:spPr/>
      <dgm:t>
        <a:bodyPr/>
        <a:lstStyle/>
        <a:p>
          <a:pPr algn="ctr" rtl="1"/>
          <a:r>
            <a:rPr lang="fa-IR" sz="1800" b="1" dirty="0" smtClean="0">
              <a:cs typeface="B Titr" pitchFamily="2" charset="-78"/>
            </a:rPr>
            <a:t>مدیریت و کنترل</a:t>
          </a:r>
          <a:endParaRPr lang="fa-IR" sz="1800" b="1" dirty="0">
            <a:cs typeface="B Titr" pitchFamily="2" charset="-78"/>
          </a:endParaRPr>
        </a:p>
      </dgm:t>
    </dgm:pt>
    <dgm:pt modelId="{C60B577F-CC6B-4102-9AA8-A711D687EDF9}" type="parTrans" cxnId="{8506DF06-0C9F-4D5C-A87D-8401CFA465AC}">
      <dgm:prSet/>
      <dgm:spPr/>
      <dgm:t>
        <a:bodyPr/>
        <a:lstStyle/>
        <a:p>
          <a:pPr rtl="1"/>
          <a:endParaRPr lang="fa-IR" sz="2000" b="1">
            <a:cs typeface="B Titr" pitchFamily="2" charset="-78"/>
          </a:endParaRPr>
        </a:p>
      </dgm:t>
    </dgm:pt>
    <dgm:pt modelId="{7B31EF0C-596D-461A-832C-4293D5897641}" type="sibTrans" cxnId="{8506DF06-0C9F-4D5C-A87D-8401CFA465AC}">
      <dgm:prSet/>
      <dgm:spPr/>
      <dgm:t>
        <a:bodyPr/>
        <a:lstStyle/>
        <a:p>
          <a:pPr rtl="1"/>
          <a:endParaRPr lang="fa-IR" sz="2000" b="1">
            <a:cs typeface="B Titr" pitchFamily="2" charset="-78"/>
          </a:endParaRPr>
        </a:p>
      </dgm:t>
    </dgm:pt>
    <dgm:pt modelId="{64065FA8-4EA4-431D-AA81-502967E261AB}">
      <dgm:prSet custT="1"/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موتور قوانین حرفه</a:t>
          </a:r>
        </a:p>
      </dgm:t>
    </dgm:pt>
    <dgm:pt modelId="{D852424A-B2C8-4E2C-8C61-D6654EA2CA84}" type="parTrans" cxnId="{D54B88A8-61F5-4713-ADD9-F4EB2AE2BD0F}">
      <dgm:prSet/>
      <dgm:spPr/>
      <dgm:t>
        <a:bodyPr/>
        <a:lstStyle/>
        <a:p>
          <a:pPr rtl="1"/>
          <a:endParaRPr lang="fa-IR" sz="2000" b="1">
            <a:cs typeface="B Titr" pitchFamily="2" charset="-78"/>
          </a:endParaRPr>
        </a:p>
      </dgm:t>
    </dgm:pt>
    <dgm:pt modelId="{E83DDA01-5527-4793-9A95-409D0EF559D5}" type="sibTrans" cxnId="{D54B88A8-61F5-4713-ADD9-F4EB2AE2BD0F}">
      <dgm:prSet/>
      <dgm:spPr/>
      <dgm:t>
        <a:bodyPr/>
        <a:lstStyle/>
        <a:p>
          <a:pPr rtl="1"/>
          <a:endParaRPr lang="fa-IR" sz="2000" b="1">
            <a:cs typeface="B Titr" pitchFamily="2" charset="-78"/>
          </a:endParaRPr>
        </a:p>
      </dgm:t>
    </dgm:pt>
    <dgm:pt modelId="{536D01B0-0CC7-43F2-876D-3E845B2B52D3}">
      <dgm:prSet custT="1"/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دیده بانی فعالیت های حرفه</a:t>
          </a:r>
        </a:p>
      </dgm:t>
    </dgm:pt>
    <dgm:pt modelId="{08A30202-5F0F-4059-84A4-CA1D06162F34}" type="parTrans" cxnId="{44DCD249-50DF-4E46-B5DB-347092DC3C9F}">
      <dgm:prSet/>
      <dgm:spPr/>
      <dgm:t>
        <a:bodyPr/>
        <a:lstStyle/>
        <a:p>
          <a:pPr rtl="1"/>
          <a:endParaRPr lang="fa-IR" sz="2000" b="1">
            <a:cs typeface="B Titr" pitchFamily="2" charset="-78"/>
          </a:endParaRPr>
        </a:p>
      </dgm:t>
    </dgm:pt>
    <dgm:pt modelId="{6B597D33-D8B2-4390-A233-E40E928DCD23}" type="sibTrans" cxnId="{44DCD249-50DF-4E46-B5DB-347092DC3C9F}">
      <dgm:prSet/>
      <dgm:spPr/>
      <dgm:t>
        <a:bodyPr/>
        <a:lstStyle/>
        <a:p>
          <a:pPr rtl="1"/>
          <a:endParaRPr lang="fa-IR" sz="2000" b="1">
            <a:cs typeface="B Titr" pitchFamily="2" charset="-78"/>
          </a:endParaRPr>
        </a:p>
      </dgm:t>
    </dgm:pt>
    <dgm:pt modelId="{61FBC8AA-50FD-4D76-BEC7-265BAE301729}">
      <dgm:prSet custT="1"/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ابزار مدیریت و امنیت</a:t>
          </a:r>
        </a:p>
      </dgm:t>
    </dgm:pt>
    <dgm:pt modelId="{6FFAA243-D3C2-4842-8291-27722054984B}" type="parTrans" cxnId="{3B545EDE-A8A1-4781-A2D0-0137C3C49619}">
      <dgm:prSet/>
      <dgm:spPr/>
      <dgm:t>
        <a:bodyPr/>
        <a:lstStyle/>
        <a:p>
          <a:pPr rtl="1"/>
          <a:endParaRPr lang="fa-IR" sz="2000" b="1">
            <a:cs typeface="B Titr" pitchFamily="2" charset="-78"/>
          </a:endParaRPr>
        </a:p>
      </dgm:t>
    </dgm:pt>
    <dgm:pt modelId="{B46C90AC-D40A-4C7C-9C93-2147A85C15F1}" type="sibTrans" cxnId="{3B545EDE-A8A1-4781-A2D0-0137C3C49619}">
      <dgm:prSet/>
      <dgm:spPr/>
      <dgm:t>
        <a:bodyPr/>
        <a:lstStyle/>
        <a:p>
          <a:pPr rtl="1"/>
          <a:endParaRPr lang="fa-IR" sz="2000" b="1">
            <a:cs typeface="B Titr" pitchFamily="2" charset="-78"/>
          </a:endParaRPr>
        </a:p>
      </dgm:t>
    </dgm:pt>
    <dgm:pt modelId="{1F5F09B3-3CD7-45FE-9D9A-43A1FE669571}" type="pres">
      <dgm:prSet presAssocID="{05BB5361-5ACE-463A-8E2B-9F75CC8D2A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3048490-1EFE-4F3B-95FE-46AA5F6B982F}" type="pres">
      <dgm:prSet presAssocID="{016D7AAE-A559-4213-ADC9-A062E73D834F}" presName="linNode" presStyleCnt="0"/>
      <dgm:spPr/>
    </dgm:pt>
    <dgm:pt modelId="{398E392A-1408-4348-A30E-9ABB75D4F48F}" type="pres">
      <dgm:prSet presAssocID="{016D7AAE-A559-4213-ADC9-A062E73D834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7604D11-6D51-4CF9-9D1D-FDDE00BD5331}" type="pres">
      <dgm:prSet presAssocID="{016D7AAE-A559-4213-ADC9-A062E73D834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8F72F26-20B9-483E-9FE6-BD0EF04D99E6}" type="pres">
      <dgm:prSet presAssocID="{A5DA35E4-304C-448D-A7E5-1D044C1AA268}" presName="sp" presStyleCnt="0"/>
      <dgm:spPr/>
    </dgm:pt>
    <dgm:pt modelId="{638601AB-6834-4C7A-85F8-7B3148044BB1}" type="pres">
      <dgm:prSet presAssocID="{BC0F446D-3265-4AA3-8C89-54B4F9EA0F1E}" presName="linNode" presStyleCnt="0"/>
      <dgm:spPr/>
    </dgm:pt>
    <dgm:pt modelId="{2CC936E2-8F01-45FC-B7BF-EB3C5D61E295}" type="pres">
      <dgm:prSet presAssocID="{BC0F446D-3265-4AA3-8C89-54B4F9EA0F1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995F17F-0387-431E-BE6B-94E4396B3240}" type="pres">
      <dgm:prSet presAssocID="{BC0F446D-3265-4AA3-8C89-54B4F9EA0F1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E1367B3-BEC8-463A-B5B8-ABCC32BAB0D6}" type="pres">
      <dgm:prSet presAssocID="{7FB5C744-AE15-487C-90F6-D76CE1F4DE27}" presName="sp" presStyleCnt="0"/>
      <dgm:spPr/>
    </dgm:pt>
    <dgm:pt modelId="{818710B1-2658-4ADD-A78D-0FD4127AA536}" type="pres">
      <dgm:prSet presAssocID="{92915595-F899-4E52-9E3E-56C77979C61B}" presName="linNode" presStyleCnt="0"/>
      <dgm:spPr/>
    </dgm:pt>
    <dgm:pt modelId="{C6CCD5EB-7D64-477D-B138-0969EEFA0458}" type="pres">
      <dgm:prSet presAssocID="{92915595-F899-4E52-9E3E-56C77979C61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71C4604-030F-4225-904C-789F750153F7}" type="pres">
      <dgm:prSet presAssocID="{92915595-F899-4E52-9E3E-56C77979C61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F9CD7676-3053-4EE3-ACBB-EDBDD80B41CB}" type="presOf" srcId="{536D01B0-0CC7-43F2-876D-3E845B2B52D3}" destId="{871C4604-030F-4225-904C-789F750153F7}" srcOrd="0" destOrd="1" presId="urn:microsoft.com/office/officeart/2005/8/layout/vList5"/>
    <dgm:cxn modelId="{D0AAF50E-615D-4CC2-9500-502515F2A762}" srcId="{016D7AAE-A559-4213-ADC9-A062E73D834F}" destId="{A1F0E410-AB7C-413E-ADBE-05D8D9357537}" srcOrd="2" destOrd="0" parTransId="{513D1E58-1B95-4F10-AF3F-292C0FA8780A}" sibTransId="{3900D611-261F-487B-90CF-BA9326C8BE50}"/>
    <dgm:cxn modelId="{FEC0E608-6F81-4B99-A963-AD1ECBEDE4F2}" type="presOf" srcId="{FBB844CA-F75F-49CA-B344-A9F671717130}" destId="{D995F17F-0387-431E-BE6B-94E4396B3240}" srcOrd="0" destOrd="2" presId="urn:microsoft.com/office/officeart/2005/8/layout/vList5"/>
    <dgm:cxn modelId="{4F71B270-592A-460A-A577-F2D55426B233}" srcId="{BC0F446D-3265-4AA3-8C89-54B4F9EA0F1E}" destId="{285AF388-7E87-410E-920C-FA2385A497E7}" srcOrd="0" destOrd="0" parTransId="{F7DD6F2B-0B97-4AA4-A348-7FAC75652D07}" sibTransId="{21C03342-9858-418B-A8E4-858A02A90FE9}"/>
    <dgm:cxn modelId="{7D6D1E72-F8E4-4C7C-9BDA-016913185C5D}" srcId="{BC0F446D-3265-4AA3-8C89-54B4F9EA0F1E}" destId="{68890050-5906-4012-B536-046FB33A8931}" srcOrd="1" destOrd="0" parTransId="{8B14CA79-AE5E-4357-A020-2A95FDB3F6C0}" sibTransId="{EC471D6C-4D56-4F33-8027-8BDF4B5E510D}"/>
    <dgm:cxn modelId="{0C5951A7-832D-4166-B8C1-2A75CF50DAB8}" srcId="{05BB5361-5ACE-463A-8E2B-9F75CC8D2A40}" destId="{016D7AAE-A559-4213-ADC9-A062E73D834F}" srcOrd="0" destOrd="0" parTransId="{5CBE4D8B-3549-439A-B19F-97448B5EF2C0}" sibTransId="{A5DA35E4-304C-448D-A7E5-1D044C1AA268}"/>
    <dgm:cxn modelId="{A132EE6D-ECFC-4E6E-95E4-3355C0657056}" type="presOf" srcId="{BC0F446D-3265-4AA3-8C89-54B4F9EA0F1E}" destId="{2CC936E2-8F01-45FC-B7BF-EB3C5D61E295}" srcOrd="0" destOrd="0" presId="urn:microsoft.com/office/officeart/2005/8/layout/vList5"/>
    <dgm:cxn modelId="{ECC72CF4-0C61-43C9-9E65-56AD117232DB}" srcId="{05BB5361-5ACE-463A-8E2B-9F75CC8D2A40}" destId="{BC0F446D-3265-4AA3-8C89-54B4F9EA0F1E}" srcOrd="1" destOrd="0" parTransId="{ED230E43-E1F5-481A-AF5A-85FB64087BAA}" sibTransId="{7FB5C744-AE15-487C-90F6-D76CE1F4DE27}"/>
    <dgm:cxn modelId="{2C804016-D8D0-402B-B1FF-09114BB5F2AD}" srcId="{016D7AAE-A559-4213-ADC9-A062E73D834F}" destId="{F9969EFB-ADF0-4535-A366-16EE2EBC3078}" srcOrd="1" destOrd="0" parTransId="{A62B8374-115C-4EFA-92AC-5E9EA14725AB}" sibTransId="{4F2B9E63-8799-4C41-AFBA-52EF1182CD8A}"/>
    <dgm:cxn modelId="{7FC01CBE-DF02-4D49-972E-82AC3E51AB1E}" srcId="{016D7AAE-A559-4213-ADC9-A062E73D834F}" destId="{CC56E00C-7835-4587-BCBF-18FC6D8984B1}" srcOrd="0" destOrd="0" parTransId="{34200C41-6F11-40D6-B458-034DBCC80C07}" sibTransId="{DF499103-C3FF-4A66-BDDF-2F9F1F8A9AE4}"/>
    <dgm:cxn modelId="{2EA85790-0832-463C-A01C-B8234646395A}" type="presOf" srcId="{F9969EFB-ADF0-4535-A366-16EE2EBC3078}" destId="{B7604D11-6D51-4CF9-9D1D-FDDE00BD5331}" srcOrd="0" destOrd="1" presId="urn:microsoft.com/office/officeart/2005/8/layout/vList5"/>
    <dgm:cxn modelId="{4E3A11E3-B5F8-4F80-9D04-0F1EC320D08F}" type="presOf" srcId="{A1F0E410-AB7C-413E-ADBE-05D8D9357537}" destId="{B7604D11-6D51-4CF9-9D1D-FDDE00BD5331}" srcOrd="0" destOrd="2" presId="urn:microsoft.com/office/officeart/2005/8/layout/vList5"/>
    <dgm:cxn modelId="{8A52270D-0A1B-4B2D-B3AA-17B1F432C3BF}" type="presOf" srcId="{285AF388-7E87-410E-920C-FA2385A497E7}" destId="{D995F17F-0387-431E-BE6B-94E4396B3240}" srcOrd="0" destOrd="0" presId="urn:microsoft.com/office/officeart/2005/8/layout/vList5"/>
    <dgm:cxn modelId="{EC944D32-CCED-40DC-B35B-12764F6CC5AB}" srcId="{016D7AAE-A559-4213-ADC9-A062E73D834F}" destId="{2AAAD1CA-A537-4753-8145-E151136C23F7}" srcOrd="3" destOrd="0" parTransId="{C3CD4BBD-CD8B-4DB5-B15E-CAA29B0E3909}" sibTransId="{E708D2CA-1045-4044-B9AB-D44FA51D3562}"/>
    <dgm:cxn modelId="{D3D1A62D-AF71-45FE-AC18-862CDB389429}" srcId="{BC0F446D-3265-4AA3-8C89-54B4F9EA0F1E}" destId="{A2870F3A-85E8-4468-B39A-DD520B879DA6}" srcOrd="3" destOrd="0" parTransId="{386D4F65-275F-443A-9552-3717AE1D08AC}" sibTransId="{4DD8592D-05E0-4BC0-B55F-52701A1EAB76}"/>
    <dgm:cxn modelId="{57573504-F1BB-4EB9-89DA-C7926CF76F3E}" type="presOf" srcId="{CC56E00C-7835-4587-BCBF-18FC6D8984B1}" destId="{B7604D11-6D51-4CF9-9D1D-FDDE00BD5331}" srcOrd="0" destOrd="0" presId="urn:microsoft.com/office/officeart/2005/8/layout/vList5"/>
    <dgm:cxn modelId="{8506DF06-0C9F-4D5C-A87D-8401CFA465AC}" srcId="{05BB5361-5ACE-463A-8E2B-9F75CC8D2A40}" destId="{92915595-F899-4E52-9E3E-56C77979C61B}" srcOrd="2" destOrd="0" parTransId="{C60B577F-CC6B-4102-9AA8-A711D687EDF9}" sibTransId="{7B31EF0C-596D-461A-832C-4293D5897641}"/>
    <dgm:cxn modelId="{86E9E598-8E6B-4B5D-A866-ECBC331FB3D8}" type="presOf" srcId="{92915595-F899-4E52-9E3E-56C77979C61B}" destId="{C6CCD5EB-7D64-477D-B138-0969EEFA0458}" srcOrd="0" destOrd="0" presId="urn:microsoft.com/office/officeart/2005/8/layout/vList5"/>
    <dgm:cxn modelId="{3B545EDE-A8A1-4781-A2D0-0137C3C49619}" srcId="{92915595-F899-4E52-9E3E-56C77979C61B}" destId="{61FBC8AA-50FD-4D76-BEC7-265BAE301729}" srcOrd="2" destOrd="0" parTransId="{6FFAA243-D3C2-4842-8291-27722054984B}" sibTransId="{B46C90AC-D40A-4C7C-9C93-2147A85C15F1}"/>
    <dgm:cxn modelId="{A1AEA281-E22E-414D-A2A9-58A9161BBB20}" type="presOf" srcId="{68890050-5906-4012-B536-046FB33A8931}" destId="{D995F17F-0387-431E-BE6B-94E4396B3240}" srcOrd="0" destOrd="1" presId="urn:microsoft.com/office/officeart/2005/8/layout/vList5"/>
    <dgm:cxn modelId="{2C9AB4FF-1D8A-4A7C-A620-4BCC8DF335E3}" type="presOf" srcId="{2AAAD1CA-A537-4753-8145-E151136C23F7}" destId="{B7604D11-6D51-4CF9-9D1D-FDDE00BD5331}" srcOrd="0" destOrd="3" presId="urn:microsoft.com/office/officeart/2005/8/layout/vList5"/>
    <dgm:cxn modelId="{44DCD249-50DF-4E46-B5DB-347092DC3C9F}" srcId="{92915595-F899-4E52-9E3E-56C77979C61B}" destId="{536D01B0-0CC7-43F2-876D-3E845B2B52D3}" srcOrd="1" destOrd="0" parTransId="{08A30202-5F0F-4059-84A4-CA1D06162F34}" sibTransId="{6B597D33-D8B2-4390-A233-E40E928DCD23}"/>
    <dgm:cxn modelId="{BA5B93F9-22EC-4FCD-A5DF-9A29B817AC1A}" type="presOf" srcId="{016D7AAE-A559-4213-ADC9-A062E73D834F}" destId="{398E392A-1408-4348-A30E-9ABB75D4F48F}" srcOrd="0" destOrd="0" presId="urn:microsoft.com/office/officeart/2005/8/layout/vList5"/>
    <dgm:cxn modelId="{D7EA3E28-C36B-4215-A507-34A2B558C8D7}" type="presOf" srcId="{64065FA8-4EA4-431D-AA81-502967E261AB}" destId="{871C4604-030F-4225-904C-789F750153F7}" srcOrd="0" destOrd="0" presId="urn:microsoft.com/office/officeart/2005/8/layout/vList5"/>
    <dgm:cxn modelId="{9916A4A9-E487-4A21-9790-28F969A40A23}" type="presOf" srcId="{A2870F3A-85E8-4468-B39A-DD520B879DA6}" destId="{D995F17F-0387-431E-BE6B-94E4396B3240}" srcOrd="0" destOrd="3" presId="urn:microsoft.com/office/officeart/2005/8/layout/vList5"/>
    <dgm:cxn modelId="{C033592C-D9DD-496E-8B48-3061A07CC094}" srcId="{BC0F446D-3265-4AA3-8C89-54B4F9EA0F1E}" destId="{FBB844CA-F75F-49CA-B344-A9F671717130}" srcOrd="2" destOrd="0" parTransId="{59AF940B-C531-432E-A103-A86268206A23}" sibTransId="{617C1F1C-C3AD-4ED9-A5B5-987E1FE16998}"/>
    <dgm:cxn modelId="{5C6B51D0-7249-4717-AA74-6D06C9B16ED3}" type="presOf" srcId="{61FBC8AA-50FD-4D76-BEC7-265BAE301729}" destId="{871C4604-030F-4225-904C-789F750153F7}" srcOrd="0" destOrd="2" presId="urn:microsoft.com/office/officeart/2005/8/layout/vList5"/>
    <dgm:cxn modelId="{D54B88A8-61F5-4713-ADD9-F4EB2AE2BD0F}" srcId="{92915595-F899-4E52-9E3E-56C77979C61B}" destId="{64065FA8-4EA4-431D-AA81-502967E261AB}" srcOrd="0" destOrd="0" parTransId="{D852424A-B2C8-4E2C-8C61-D6654EA2CA84}" sibTransId="{E83DDA01-5527-4793-9A95-409D0EF559D5}"/>
    <dgm:cxn modelId="{E2B864EE-6448-4C5D-965A-6ED676F26C1C}" type="presOf" srcId="{05BB5361-5ACE-463A-8E2B-9F75CC8D2A40}" destId="{1F5F09B3-3CD7-45FE-9D9A-43A1FE669571}" srcOrd="0" destOrd="0" presId="urn:microsoft.com/office/officeart/2005/8/layout/vList5"/>
    <dgm:cxn modelId="{44B11B84-5A75-42DA-AE52-41AA00DF50C7}" type="presParOf" srcId="{1F5F09B3-3CD7-45FE-9D9A-43A1FE669571}" destId="{93048490-1EFE-4F3B-95FE-46AA5F6B982F}" srcOrd="0" destOrd="0" presId="urn:microsoft.com/office/officeart/2005/8/layout/vList5"/>
    <dgm:cxn modelId="{DAD18C65-F254-4E20-95CD-7F0FA0C64CDA}" type="presParOf" srcId="{93048490-1EFE-4F3B-95FE-46AA5F6B982F}" destId="{398E392A-1408-4348-A30E-9ABB75D4F48F}" srcOrd="0" destOrd="0" presId="urn:microsoft.com/office/officeart/2005/8/layout/vList5"/>
    <dgm:cxn modelId="{9C8BF08B-45C4-4022-9607-745209754931}" type="presParOf" srcId="{93048490-1EFE-4F3B-95FE-46AA5F6B982F}" destId="{B7604D11-6D51-4CF9-9D1D-FDDE00BD5331}" srcOrd="1" destOrd="0" presId="urn:microsoft.com/office/officeart/2005/8/layout/vList5"/>
    <dgm:cxn modelId="{61EAA2CD-2728-4616-9539-FAD98823C7E3}" type="presParOf" srcId="{1F5F09B3-3CD7-45FE-9D9A-43A1FE669571}" destId="{88F72F26-20B9-483E-9FE6-BD0EF04D99E6}" srcOrd="1" destOrd="0" presId="urn:microsoft.com/office/officeart/2005/8/layout/vList5"/>
    <dgm:cxn modelId="{CAF1C0A0-DB0A-476A-A440-A66714F5BD93}" type="presParOf" srcId="{1F5F09B3-3CD7-45FE-9D9A-43A1FE669571}" destId="{638601AB-6834-4C7A-85F8-7B3148044BB1}" srcOrd="2" destOrd="0" presId="urn:microsoft.com/office/officeart/2005/8/layout/vList5"/>
    <dgm:cxn modelId="{C4B97822-AB9E-4EE9-9506-39EE97211EFC}" type="presParOf" srcId="{638601AB-6834-4C7A-85F8-7B3148044BB1}" destId="{2CC936E2-8F01-45FC-B7BF-EB3C5D61E295}" srcOrd="0" destOrd="0" presId="urn:microsoft.com/office/officeart/2005/8/layout/vList5"/>
    <dgm:cxn modelId="{EDB6C638-51C7-41A8-9387-96A31575CA8D}" type="presParOf" srcId="{638601AB-6834-4C7A-85F8-7B3148044BB1}" destId="{D995F17F-0387-431E-BE6B-94E4396B3240}" srcOrd="1" destOrd="0" presId="urn:microsoft.com/office/officeart/2005/8/layout/vList5"/>
    <dgm:cxn modelId="{F7F8B9F2-CF02-46E7-B6E8-0867BEBE2D94}" type="presParOf" srcId="{1F5F09B3-3CD7-45FE-9D9A-43A1FE669571}" destId="{BE1367B3-BEC8-463A-B5B8-ABCC32BAB0D6}" srcOrd="3" destOrd="0" presId="urn:microsoft.com/office/officeart/2005/8/layout/vList5"/>
    <dgm:cxn modelId="{B9332FC1-94C9-42AE-B2B4-2499F508069A}" type="presParOf" srcId="{1F5F09B3-3CD7-45FE-9D9A-43A1FE669571}" destId="{818710B1-2658-4ADD-A78D-0FD4127AA536}" srcOrd="4" destOrd="0" presId="urn:microsoft.com/office/officeart/2005/8/layout/vList5"/>
    <dgm:cxn modelId="{37FA34FD-B013-4E9F-A36C-E5C730E7A8D1}" type="presParOf" srcId="{818710B1-2658-4ADD-A78D-0FD4127AA536}" destId="{C6CCD5EB-7D64-477D-B138-0969EEFA0458}" srcOrd="0" destOrd="0" presId="urn:microsoft.com/office/officeart/2005/8/layout/vList5"/>
    <dgm:cxn modelId="{BF70587B-BC8E-492A-BF85-CF6FE90E3EC8}" type="presParOf" srcId="{818710B1-2658-4ADD-A78D-0FD4127AA536}" destId="{871C4604-030F-4225-904C-789F750153F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703850-B901-48A1-9991-02FD08023174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4038FAC-F539-41BB-9304-9961C3C94696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B Zar" pitchFamily="2" charset="-78"/>
            </a:rPr>
            <a:t>ساختار سازمانی و نقش های سازمانی در مدلسازی فرایندی اهمیت دارند</a:t>
          </a:r>
          <a:endParaRPr lang="en-US" sz="1800" b="1" dirty="0">
            <a:cs typeface="B Zar" pitchFamily="2" charset="-78"/>
          </a:endParaRPr>
        </a:p>
      </dgm:t>
    </dgm:pt>
    <dgm:pt modelId="{159E857B-1317-422A-A971-5DEA4B4A369F}" type="parTrans" cxnId="{047D1C14-3086-460B-A453-DB620F71C5F4}">
      <dgm:prSet/>
      <dgm:spPr/>
      <dgm:t>
        <a:bodyPr/>
        <a:lstStyle/>
        <a:p>
          <a:pPr rtl="1"/>
          <a:endParaRPr lang="en-US" sz="1600" b="1">
            <a:cs typeface="B Zar" pitchFamily="2" charset="-78"/>
          </a:endParaRPr>
        </a:p>
      </dgm:t>
    </dgm:pt>
    <dgm:pt modelId="{B9DF8C74-8BE7-4D46-AEDD-83490B035497}" type="sibTrans" cxnId="{047D1C14-3086-460B-A453-DB620F71C5F4}">
      <dgm:prSet/>
      <dgm:spPr/>
      <dgm:t>
        <a:bodyPr/>
        <a:lstStyle/>
        <a:p>
          <a:pPr rtl="1"/>
          <a:endParaRPr lang="en-US" sz="1600" b="1">
            <a:cs typeface="B Zar" pitchFamily="2" charset="-78"/>
          </a:endParaRPr>
        </a:p>
      </dgm:t>
    </dgm:pt>
    <dgm:pt modelId="{84C4A91B-D44C-4F53-83F6-D935C4088930}">
      <dgm:prSet custT="1"/>
      <dgm:spPr/>
      <dgm:t>
        <a:bodyPr/>
        <a:lstStyle/>
        <a:p>
          <a:pPr rtl="1"/>
          <a:r>
            <a:rPr lang="fa-IR" sz="1800" b="1" smtClean="0">
              <a:cs typeface="B Zar" pitchFamily="2" charset="-78"/>
            </a:rPr>
            <a:t>بخش مهمی از قوانین کسب وکار در این مدل مستند می شود.</a:t>
          </a:r>
          <a:endParaRPr lang="fa-IR" sz="1800" b="1" dirty="0" smtClean="0">
            <a:cs typeface="B Zar" pitchFamily="2" charset="-78"/>
          </a:endParaRPr>
        </a:p>
      </dgm:t>
    </dgm:pt>
    <dgm:pt modelId="{6212636C-E08F-4BB9-A1B8-DA44ABBAD6E6}" type="parTrans" cxnId="{9DA8A63D-9A61-48E7-BA19-3663F14D9868}">
      <dgm:prSet/>
      <dgm:spPr/>
      <dgm:t>
        <a:bodyPr/>
        <a:lstStyle/>
        <a:p>
          <a:pPr rtl="1"/>
          <a:endParaRPr lang="en-US" sz="1600" b="1">
            <a:cs typeface="B Zar" pitchFamily="2" charset="-78"/>
          </a:endParaRPr>
        </a:p>
      </dgm:t>
    </dgm:pt>
    <dgm:pt modelId="{B802275A-EC49-4939-A095-B34456E2F587}" type="sibTrans" cxnId="{9DA8A63D-9A61-48E7-BA19-3663F14D9868}">
      <dgm:prSet/>
      <dgm:spPr/>
      <dgm:t>
        <a:bodyPr/>
        <a:lstStyle/>
        <a:p>
          <a:pPr rtl="1"/>
          <a:endParaRPr lang="en-US" sz="1600" b="1">
            <a:cs typeface="B Zar" pitchFamily="2" charset="-78"/>
          </a:endParaRPr>
        </a:p>
      </dgm:t>
    </dgm:pt>
    <dgm:pt modelId="{02410EA4-E1DB-4C7E-83E7-BECEDEAF9948}">
      <dgm:prSet custT="1"/>
      <dgm:spPr/>
      <dgm:t>
        <a:bodyPr/>
        <a:lstStyle/>
        <a:p>
          <a:pPr rtl="1"/>
          <a:r>
            <a:rPr lang="fa-IR" sz="1800" b="1" smtClean="0">
              <a:cs typeface="B Zar" pitchFamily="2" charset="-78"/>
            </a:rPr>
            <a:t>بخش زیادی از نیازمندیها در هنگام مدلسازی فرایندی بدست می آید.</a:t>
          </a:r>
          <a:endParaRPr lang="fa-IR" sz="1800" b="1" dirty="0" smtClean="0">
            <a:cs typeface="B Zar" pitchFamily="2" charset="-78"/>
          </a:endParaRPr>
        </a:p>
      </dgm:t>
    </dgm:pt>
    <dgm:pt modelId="{22C2D3C1-C0E0-4386-952C-F73DFA510BCF}" type="parTrans" cxnId="{E0C7D189-4FE5-41B5-BCBE-4EFE4718DA47}">
      <dgm:prSet/>
      <dgm:spPr/>
      <dgm:t>
        <a:bodyPr/>
        <a:lstStyle/>
        <a:p>
          <a:pPr rtl="1"/>
          <a:endParaRPr lang="en-US" sz="1600" b="1">
            <a:cs typeface="B Zar" pitchFamily="2" charset="-78"/>
          </a:endParaRPr>
        </a:p>
      </dgm:t>
    </dgm:pt>
    <dgm:pt modelId="{7C10CFE2-FF36-48FC-A500-0186B029393B}" type="sibTrans" cxnId="{E0C7D189-4FE5-41B5-BCBE-4EFE4718DA47}">
      <dgm:prSet/>
      <dgm:spPr/>
      <dgm:t>
        <a:bodyPr/>
        <a:lstStyle/>
        <a:p>
          <a:pPr rtl="1"/>
          <a:endParaRPr lang="en-US" sz="1600" b="1">
            <a:cs typeface="B Zar" pitchFamily="2" charset="-78"/>
          </a:endParaRPr>
        </a:p>
      </dgm:t>
    </dgm:pt>
    <dgm:pt modelId="{8296B8F0-7443-4E3F-AEA4-565DD38A961E}">
      <dgm:prSet custT="1"/>
      <dgm:spPr/>
      <dgm:t>
        <a:bodyPr/>
        <a:lstStyle/>
        <a:p>
          <a:pPr rtl="1"/>
          <a:r>
            <a:rPr lang="fa-IR" sz="1800" b="1" smtClean="0">
              <a:cs typeface="B Zar" pitchFamily="2" charset="-78"/>
            </a:rPr>
            <a:t>بخش زیادی از نیازهای اطلاعاتی در طی مدلسازی فرایندها شناسائی می شوند</a:t>
          </a:r>
          <a:endParaRPr lang="fa-IR" sz="1800" b="1" dirty="0" smtClean="0">
            <a:cs typeface="B Zar" pitchFamily="2" charset="-78"/>
          </a:endParaRPr>
        </a:p>
      </dgm:t>
    </dgm:pt>
    <dgm:pt modelId="{ECEE1F42-0F3A-41D4-AD38-ADAC074E1AC1}" type="parTrans" cxnId="{EA95C0AF-A6BC-4664-B447-DDC1D413A371}">
      <dgm:prSet/>
      <dgm:spPr/>
      <dgm:t>
        <a:bodyPr/>
        <a:lstStyle/>
        <a:p>
          <a:pPr rtl="1"/>
          <a:endParaRPr lang="en-US" sz="1600" b="1">
            <a:cs typeface="B Zar" pitchFamily="2" charset="-78"/>
          </a:endParaRPr>
        </a:p>
      </dgm:t>
    </dgm:pt>
    <dgm:pt modelId="{190EE2CF-F2E7-46D2-9A58-6B15D5780060}" type="sibTrans" cxnId="{EA95C0AF-A6BC-4664-B447-DDC1D413A371}">
      <dgm:prSet/>
      <dgm:spPr/>
      <dgm:t>
        <a:bodyPr/>
        <a:lstStyle/>
        <a:p>
          <a:pPr rtl="1"/>
          <a:endParaRPr lang="en-US" sz="1600" b="1">
            <a:cs typeface="B Zar" pitchFamily="2" charset="-78"/>
          </a:endParaRPr>
        </a:p>
      </dgm:t>
    </dgm:pt>
    <dgm:pt modelId="{5290BA74-2B09-4403-A385-BEF7AAE07B53}">
      <dgm:prSet custT="1"/>
      <dgm:spPr/>
      <dgm:t>
        <a:bodyPr/>
        <a:lstStyle/>
        <a:p>
          <a:pPr rtl="1"/>
          <a:r>
            <a:rPr lang="fa-IR" sz="1800" b="1" smtClean="0">
              <a:cs typeface="B Zar" pitchFamily="2" charset="-78"/>
            </a:rPr>
            <a:t>سرویس های داخلی و خارجی کاملا به مدل فرایندی وابسته هستند.</a:t>
          </a:r>
          <a:endParaRPr lang="fa-IR" sz="1800" b="1" dirty="0" smtClean="0">
            <a:cs typeface="B Zar" pitchFamily="2" charset="-78"/>
          </a:endParaRPr>
        </a:p>
      </dgm:t>
    </dgm:pt>
    <dgm:pt modelId="{56051311-1EDD-4BA1-95A3-361C252A1C82}" type="parTrans" cxnId="{5E80C5C0-6D02-48BE-AD95-CD4BB7737B25}">
      <dgm:prSet/>
      <dgm:spPr/>
      <dgm:t>
        <a:bodyPr/>
        <a:lstStyle/>
        <a:p>
          <a:pPr rtl="1"/>
          <a:endParaRPr lang="en-US" sz="1600" b="1">
            <a:cs typeface="B Zar" pitchFamily="2" charset="-78"/>
          </a:endParaRPr>
        </a:p>
      </dgm:t>
    </dgm:pt>
    <dgm:pt modelId="{709D35C9-47F6-4EB9-86AC-DED27CF28883}" type="sibTrans" cxnId="{5E80C5C0-6D02-48BE-AD95-CD4BB7737B25}">
      <dgm:prSet/>
      <dgm:spPr/>
      <dgm:t>
        <a:bodyPr/>
        <a:lstStyle/>
        <a:p>
          <a:pPr rtl="1"/>
          <a:endParaRPr lang="en-US" sz="1600" b="1">
            <a:cs typeface="B Zar" pitchFamily="2" charset="-78"/>
          </a:endParaRPr>
        </a:p>
      </dgm:t>
    </dgm:pt>
    <dgm:pt modelId="{F0674188-33DD-4880-BB50-83507274D633}">
      <dgm:prSet custT="1"/>
      <dgm:spPr/>
      <dgm:t>
        <a:bodyPr/>
        <a:lstStyle/>
        <a:p>
          <a:pPr rtl="1"/>
          <a:r>
            <a:rPr lang="fa-IR" sz="1800" b="1" smtClean="0">
              <a:cs typeface="B Zar" pitchFamily="2" charset="-78"/>
            </a:rPr>
            <a:t>ذینفعان داخلی و خارجی می توانند در مدلسازی فرایندی مد نظر قرار گیرند</a:t>
          </a:r>
          <a:endParaRPr lang="fa-IR" sz="1800" b="1" dirty="0" smtClean="0">
            <a:cs typeface="B Zar" pitchFamily="2" charset="-78"/>
          </a:endParaRPr>
        </a:p>
      </dgm:t>
    </dgm:pt>
    <dgm:pt modelId="{6FCBC848-C12C-4C44-AA11-CA2B5B631824}" type="parTrans" cxnId="{182DBD65-3731-4EB5-B028-F1BCEB110B73}">
      <dgm:prSet/>
      <dgm:spPr/>
      <dgm:t>
        <a:bodyPr/>
        <a:lstStyle/>
        <a:p>
          <a:pPr rtl="1"/>
          <a:endParaRPr lang="en-US" sz="1600" b="1">
            <a:cs typeface="B Zar" pitchFamily="2" charset="-78"/>
          </a:endParaRPr>
        </a:p>
      </dgm:t>
    </dgm:pt>
    <dgm:pt modelId="{5F583828-FDB9-40A0-BFFC-782AFB6328B1}" type="sibTrans" cxnId="{182DBD65-3731-4EB5-B028-F1BCEB110B73}">
      <dgm:prSet/>
      <dgm:spPr/>
      <dgm:t>
        <a:bodyPr/>
        <a:lstStyle/>
        <a:p>
          <a:pPr rtl="1"/>
          <a:endParaRPr lang="en-US" sz="1600" b="1">
            <a:cs typeface="B Zar" pitchFamily="2" charset="-78"/>
          </a:endParaRPr>
        </a:p>
      </dgm:t>
    </dgm:pt>
    <dgm:pt modelId="{568BECB8-D3D5-4DA8-987F-089499C9ABD4}">
      <dgm:prSet custT="1"/>
      <dgm:spPr/>
      <dgm:t>
        <a:bodyPr/>
        <a:lstStyle/>
        <a:p>
          <a:pPr rtl="1"/>
          <a:r>
            <a:rPr lang="fa-IR" sz="1800" b="1" smtClean="0">
              <a:cs typeface="B Zar" pitchFamily="2" charset="-78"/>
            </a:rPr>
            <a:t>و ...</a:t>
          </a:r>
          <a:endParaRPr lang="en-US" sz="1800" b="1" dirty="0" smtClean="0">
            <a:cs typeface="B Zar" pitchFamily="2" charset="-78"/>
          </a:endParaRPr>
        </a:p>
      </dgm:t>
    </dgm:pt>
    <dgm:pt modelId="{C7DBCC2C-5A6E-42BE-A6AB-64C41CA7148C}" type="parTrans" cxnId="{9596FF29-402C-4D2F-81AA-0B2A27F7DA3F}">
      <dgm:prSet/>
      <dgm:spPr/>
      <dgm:t>
        <a:bodyPr/>
        <a:lstStyle/>
        <a:p>
          <a:pPr rtl="1"/>
          <a:endParaRPr lang="en-US" sz="1600" b="1">
            <a:cs typeface="B Zar" pitchFamily="2" charset="-78"/>
          </a:endParaRPr>
        </a:p>
      </dgm:t>
    </dgm:pt>
    <dgm:pt modelId="{BA54EAF1-6DEA-4A2B-8335-CC0002F95C51}" type="sibTrans" cxnId="{9596FF29-402C-4D2F-81AA-0B2A27F7DA3F}">
      <dgm:prSet/>
      <dgm:spPr/>
      <dgm:t>
        <a:bodyPr/>
        <a:lstStyle/>
        <a:p>
          <a:pPr rtl="1"/>
          <a:endParaRPr lang="en-US" sz="1600" b="1">
            <a:cs typeface="B Zar" pitchFamily="2" charset="-78"/>
          </a:endParaRPr>
        </a:p>
      </dgm:t>
    </dgm:pt>
    <dgm:pt modelId="{0C6A2782-517B-49E9-B4F1-883BEAD7FC62}" type="pres">
      <dgm:prSet presAssocID="{37703850-B901-48A1-9991-02FD080231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E72A77-3076-4FFE-8EE2-1ABEAACD6D7B}" type="pres">
      <dgm:prSet presAssocID="{C4038FAC-F539-41BB-9304-9961C3C9469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B44EB-6A02-4CAB-8E3E-F0D2492E42B7}" type="pres">
      <dgm:prSet presAssocID="{B9DF8C74-8BE7-4D46-AEDD-83490B035497}" presName="spacer" presStyleCnt="0"/>
      <dgm:spPr/>
    </dgm:pt>
    <dgm:pt modelId="{DE58D7FC-FEE1-4908-B5B5-B2A4C1523680}" type="pres">
      <dgm:prSet presAssocID="{84C4A91B-D44C-4F53-83F6-D935C408893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7594D4-1395-4D47-88A8-788A63A960E3}" type="pres">
      <dgm:prSet presAssocID="{B802275A-EC49-4939-A095-B34456E2F587}" presName="spacer" presStyleCnt="0"/>
      <dgm:spPr/>
    </dgm:pt>
    <dgm:pt modelId="{8C00B757-973B-4368-951E-D3738F3EB9CF}" type="pres">
      <dgm:prSet presAssocID="{02410EA4-E1DB-4C7E-83E7-BECEDEAF994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C5EC2-B9E0-4E5D-8ABF-9B96AD9287C2}" type="pres">
      <dgm:prSet presAssocID="{7C10CFE2-FF36-48FC-A500-0186B029393B}" presName="spacer" presStyleCnt="0"/>
      <dgm:spPr/>
    </dgm:pt>
    <dgm:pt modelId="{087B232E-81AB-4BF2-94C8-79AA0ACD9176}" type="pres">
      <dgm:prSet presAssocID="{8296B8F0-7443-4E3F-AEA4-565DD38A961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3AF05-6152-4CE8-B57D-780221A2DBA6}" type="pres">
      <dgm:prSet presAssocID="{190EE2CF-F2E7-46D2-9A58-6B15D5780060}" presName="spacer" presStyleCnt="0"/>
      <dgm:spPr/>
    </dgm:pt>
    <dgm:pt modelId="{7E924488-CF1C-4447-AE46-A3EF4665EB9C}" type="pres">
      <dgm:prSet presAssocID="{5290BA74-2B09-4403-A385-BEF7AAE07B5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7AEFF-E1F2-41F4-BE51-B5CF04BE9048}" type="pres">
      <dgm:prSet presAssocID="{709D35C9-47F6-4EB9-86AC-DED27CF28883}" presName="spacer" presStyleCnt="0"/>
      <dgm:spPr/>
    </dgm:pt>
    <dgm:pt modelId="{F3EE3C92-8BB9-4B01-A373-D086714D0704}" type="pres">
      <dgm:prSet presAssocID="{F0674188-33DD-4880-BB50-83507274D63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33890-EF2F-46BA-8A43-4EDD8A446EB3}" type="pres">
      <dgm:prSet presAssocID="{5F583828-FDB9-40A0-BFFC-782AFB6328B1}" presName="spacer" presStyleCnt="0"/>
      <dgm:spPr/>
    </dgm:pt>
    <dgm:pt modelId="{233942C3-BB0C-4F42-B129-78747CBAE017}" type="pres">
      <dgm:prSet presAssocID="{568BECB8-D3D5-4DA8-987F-089499C9ABD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A39FA2-9A35-473D-8ED4-D2E853C42A62}" type="presOf" srcId="{02410EA4-E1DB-4C7E-83E7-BECEDEAF9948}" destId="{8C00B757-973B-4368-951E-D3738F3EB9CF}" srcOrd="0" destOrd="0" presId="urn:microsoft.com/office/officeart/2005/8/layout/vList2"/>
    <dgm:cxn modelId="{047D1C14-3086-460B-A453-DB620F71C5F4}" srcId="{37703850-B901-48A1-9991-02FD08023174}" destId="{C4038FAC-F539-41BB-9304-9961C3C94696}" srcOrd="0" destOrd="0" parTransId="{159E857B-1317-422A-A971-5DEA4B4A369F}" sibTransId="{B9DF8C74-8BE7-4D46-AEDD-83490B035497}"/>
    <dgm:cxn modelId="{08085474-D278-44E2-9AA8-20AB5D868C43}" type="presOf" srcId="{84C4A91B-D44C-4F53-83F6-D935C4088930}" destId="{DE58D7FC-FEE1-4908-B5B5-B2A4C1523680}" srcOrd="0" destOrd="0" presId="urn:microsoft.com/office/officeart/2005/8/layout/vList2"/>
    <dgm:cxn modelId="{9DA8A63D-9A61-48E7-BA19-3663F14D9868}" srcId="{37703850-B901-48A1-9991-02FD08023174}" destId="{84C4A91B-D44C-4F53-83F6-D935C4088930}" srcOrd="1" destOrd="0" parTransId="{6212636C-E08F-4BB9-A1B8-DA44ABBAD6E6}" sibTransId="{B802275A-EC49-4939-A095-B34456E2F587}"/>
    <dgm:cxn modelId="{E8C5ABD9-2104-4705-9B40-19526B24073B}" type="presOf" srcId="{5290BA74-2B09-4403-A385-BEF7AAE07B53}" destId="{7E924488-CF1C-4447-AE46-A3EF4665EB9C}" srcOrd="0" destOrd="0" presId="urn:microsoft.com/office/officeart/2005/8/layout/vList2"/>
    <dgm:cxn modelId="{182DBD65-3731-4EB5-B028-F1BCEB110B73}" srcId="{37703850-B901-48A1-9991-02FD08023174}" destId="{F0674188-33DD-4880-BB50-83507274D633}" srcOrd="5" destOrd="0" parTransId="{6FCBC848-C12C-4C44-AA11-CA2B5B631824}" sibTransId="{5F583828-FDB9-40A0-BFFC-782AFB6328B1}"/>
    <dgm:cxn modelId="{A7FD3461-0675-47B8-A218-8484F7686850}" type="presOf" srcId="{568BECB8-D3D5-4DA8-987F-089499C9ABD4}" destId="{233942C3-BB0C-4F42-B129-78747CBAE017}" srcOrd="0" destOrd="0" presId="urn:microsoft.com/office/officeart/2005/8/layout/vList2"/>
    <dgm:cxn modelId="{E0C7D189-4FE5-41B5-BCBE-4EFE4718DA47}" srcId="{37703850-B901-48A1-9991-02FD08023174}" destId="{02410EA4-E1DB-4C7E-83E7-BECEDEAF9948}" srcOrd="2" destOrd="0" parTransId="{22C2D3C1-C0E0-4386-952C-F73DFA510BCF}" sibTransId="{7C10CFE2-FF36-48FC-A500-0186B029393B}"/>
    <dgm:cxn modelId="{9596FF29-402C-4D2F-81AA-0B2A27F7DA3F}" srcId="{37703850-B901-48A1-9991-02FD08023174}" destId="{568BECB8-D3D5-4DA8-987F-089499C9ABD4}" srcOrd="6" destOrd="0" parTransId="{C7DBCC2C-5A6E-42BE-A6AB-64C41CA7148C}" sibTransId="{BA54EAF1-6DEA-4A2B-8335-CC0002F95C51}"/>
    <dgm:cxn modelId="{EA95C0AF-A6BC-4664-B447-DDC1D413A371}" srcId="{37703850-B901-48A1-9991-02FD08023174}" destId="{8296B8F0-7443-4E3F-AEA4-565DD38A961E}" srcOrd="3" destOrd="0" parTransId="{ECEE1F42-0F3A-41D4-AD38-ADAC074E1AC1}" sibTransId="{190EE2CF-F2E7-46D2-9A58-6B15D5780060}"/>
    <dgm:cxn modelId="{544E0E6F-B26F-4BA0-914C-A84EBC993387}" type="presOf" srcId="{F0674188-33DD-4880-BB50-83507274D633}" destId="{F3EE3C92-8BB9-4B01-A373-D086714D0704}" srcOrd="0" destOrd="0" presId="urn:microsoft.com/office/officeart/2005/8/layout/vList2"/>
    <dgm:cxn modelId="{CF73DB49-EC59-410D-8B16-F15BC649A472}" type="presOf" srcId="{37703850-B901-48A1-9991-02FD08023174}" destId="{0C6A2782-517B-49E9-B4F1-883BEAD7FC62}" srcOrd="0" destOrd="0" presId="urn:microsoft.com/office/officeart/2005/8/layout/vList2"/>
    <dgm:cxn modelId="{5E80C5C0-6D02-48BE-AD95-CD4BB7737B25}" srcId="{37703850-B901-48A1-9991-02FD08023174}" destId="{5290BA74-2B09-4403-A385-BEF7AAE07B53}" srcOrd="4" destOrd="0" parTransId="{56051311-1EDD-4BA1-95A3-361C252A1C82}" sibTransId="{709D35C9-47F6-4EB9-86AC-DED27CF28883}"/>
    <dgm:cxn modelId="{1C1969C7-7D22-4FB5-871C-3CD6F052AE40}" type="presOf" srcId="{C4038FAC-F539-41BB-9304-9961C3C94696}" destId="{1AE72A77-3076-4FFE-8EE2-1ABEAACD6D7B}" srcOrd="0" destOrd="0" presId="urn:microsoft.com/office/officeart/2005/8/layout/vList2"/>
    <dgm:cxn modelId="{C556477B-D350-407A-A422-AC06701D25DB}" type="presOf" srcId="{8296B8F0-7443-4E3F-AEA4-565DD38A961E}" destId="{087B232E-81AB-4BF2-94C8-79AA0ACD9176}" srcOrd="0" destOrd="0" presId="urn:microsoft.com/office/officeart/2005/8/layout/vList2"/>
    <dgm:cxn modelId="{36BEDD3B-D672-4552-A026-386C5F4D4508}" type="presParOf" srcId="{0C6A2782-517B-49E9-B4F1-883BEAD7FC62}" destId="{1AE72A77-3076-4FFE-8EE2-1ABEAACD6D7B}" srcOrd="0" destOrd="0" presId="urn:microsoft.com/office/officeart/2005/8/layout/vList2"/>
    <dgm:cxn modelId="{F8BE39BF-1303-4F4D-A072-63BD1F332A7E}" type="presParOf" srcId="{0C6A2782-517B-49E9-B4F1-883BEAD7FC62}" destId="{569B44EB-6A02-4CAB-8E3E-F0D2492E42B7}" srcOrd="1" destOrd="0" presId="urn:microsoft.com/office/officeart/2005/8/layout/vList2"/>
    <dgm:cxn modelId="{4D330B2E-0777-4CFD-A367-6CC6C501BDA7}" type="presParOf" srcId="{0C6A2782-517B-49E9-B4F1-883BEAD7FC62}" destId="{DE58D7FC-FEE1-4908-B5B5-B2A4C1523680}" srcOrd="2" destOrd="0" presId="urn:microsoft.com/office/officeart/2005/8/layout/vList2"/>
    <dgm:cxn modelId="{482293D4-222E-427E-9C58-35FCF4C91FA2}" type="presParOf" srcId="{0C6A2782-517B-49E9-B4F1-883BEAD7FC62}" destId="{5C7594D4-1395-4D47-88A8-788A63A960E3}" srcOrd="3" destOrd="0" presId="urn:microsoft.com/office/officeart/2005/8/layout/vList2"/>
    <dgm:cxn modelId="{3D5C2F7A-3D56-4FDE-8475-DD26226212C9}" type="presParOf" srcId="{0C6A2782-517B-49E9-B4F1-883BEAD7FC62}" destId="{8C00B757-973B-4368-951E-D3738F3EB9CF}" srcOrd="4" destOrd="0" presId="urn:microsoft.com/office/officeart/2005/8/layout/vList2"/>
    <dgm:cxn modelId="{930A6DBF-76C1-45EB-BBCB-9651A07FED15}" type="presParOf" srcId="{0C6A2782-517B-49E9-B4F1-883BEAD7FC62}" destId="{9D3C5EC2-B9E0-4E5D-8ABF-9B96AD9287C2}" srcOrd="5" destOrd="0" presId="urn:microsoft.com/office/officeart/2005/8/layout/vList2"/>
    <dgm:cxn modelId="{31440612-80D2-4E62-AACA-ABFC5BCD2BDA}" type="presParOf" srcId="{0C6A2782-517B-49E9-B4F1-883BEAD7FC62}" destId="{087B232E-81AB-4BF2-94C8-79AA0ACD9176}" srcOrd="6" destOrd="0" presId="urn:microsoft.com/office/officeart/2005/8/layout/vList2"/>
    <dgm:cxn modelId="{85D18186-AECF-4D9D-943A-73D607751567}" type="presParOf" srcId="{0C6A2782-517B-49E9-B4F1-883BEAD7FC62}" destId="{3FA3AF05-6152-4CE8-B57D-780221A2DBA6}" srcOrd="7" destOrd="0" presId="urn:microsoft.com/office/officeart/2005/8/layout/vList2"/>
    <dgm:cxn modelId="{E3C97B92-353C-48C9-BE44-BCD943A70605}" type="presParOf" srcId="{0C6A2782-517B-49E9-B4F1-883BEAD7FC62}" destId="{7E924488-CF1C-4447-AE46-A3EF4665EB9C}" srcOrd="8" destOrd="0" presId="urn:microsoft.com/office/officeart/2005/8/layout/vList2"/>
    <dgm:cxn modelId="{C2B6E8A4-FFE6-4449-920A-A05A9DCCDA99}" type="presParOf" srcId="{0C6A2782-517B-49E9-B4F1-883BEAD7FC62}" destId="{3B77AEFF-E1F2-41F4-BE51-B5CF04BE9048}" srcOrd="9" destOrd="0" presId="urn:microsoft.com/office/officeart/2005/8/layout/vList2"/>
    <dgm:cxn modelId="{ED2B4AA2-8C82-4D00-972E-A9F652DB3519}" type="presParOf" srcId="{0C6A2782-517B-49E9-B4F1-883BEAD7FC62}" destId="{F3EE3C92-8BB9-4B01-A373-D086714D0704}" srcOrd="10" destOrd="0" presId="urn:microsoft.com/office/officeart/2005/8/layout/vList2"/>
    <dgm:cxn modelId="{23EA7770-FF4D-491D-AECC-0E3F49AC9431}" type="presParOf" srcId="{0C6A2782-517B-49E9-B4F1-883BEAD7FC62}" destId="{F5A33890-EF2F-46BA-8A43-4EDD8A446EB3}" srcOrd="11" destOrd="0" presId="urn:microsoft.com/office/officeart/2005/8/layout/vList2"/>
    <dgm:cxn modelId="{B40816BC-4A5C-46AC-8A31-54F955DB1543}" type="presParOf" srcId="{0C6A2782-517B-49E9-B4F1-883BEAD7FC62}" destId="{233942C3-BB0C-4F42-B129-78747CBAE01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3D158C6-D317-4FB1-B395-7C67E8FE0710}" type="doc">
      <dgm:prSet loTypeId="urn:microsoft.com/office/officeart/2005/8/layout/radial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3721DF6-69E8-4FED-A9A2-3B263EBB2608}">
      <dgm:prSet phldrT="[Text]" custT="1"/>
      <dgm:spPr>
        <a:solidFill>
          <a:srgbClr val="C00000">
            <a:alpha val="50000"/>
          </a:srgbClr>
        </a:solidFill>
      </dgm:spPr>
      <dgm:t>
        <a:bodyPr/>
        <a:lstStyle/>
        <a:p>
          <a:pPr rtl="1"/>
          <a:r>
            <a:rPr lang="fa-IR" sz="6000" b="1" dirty="0" smtClean="0">
              <a:cs typeface="B Titr" pitchFamily="2" charset="-78"/>
            </a:rPr>
            <a:t>فرآیند</a:t>
          </a:r>
          <a:endParaRPr lang="en-US" sz="6000" b="1" dirty="0">
            <a:cs typeface="B Titr" pitchFamily="2" charset="-78"/>
          </a:endParaRPr>
        </a:p>
      </dgm:t>
    </dgm:pt>
    <dgm:pt modelId="{F59C8723-F0E3-41AF-97BE-DF3195E31397}" type="parTrans" cxnId="{BA765FDA-16D8-4FD5-886D-5331B9692995}">
      <dgm:prSet/>
      <dgm:spPr/>
      <dgm:t>
        <a:bodyPr/>
        <a:lstStyle/>
        <a:p>
          <a:pPr rtl="1"/>
          <a:endParaRPr lang="en-US" b="1">
            <a:cs typeface="B Titr" pitchFamily="2" charset="-78"/>
          </a:endParaRPr>
        </a:p>
      </dgm:t>
    </dgm:pt>
    <dgm:pt modelId="{4FE4C8B7-80A2-4D7E-9BEB-3D489A6B01A9}" type="sibTrans" cxnId="{BA765FDA-16D8-4FD5-886D-5331B9692995}">
      <dgm:prSet/>
      <dgm:spPr/>
      <dgm:t>
        <a:bodyPr/>
        <a:lstStyle/>
        <a:p>
          <a:pPr rtl="1"/>
          <a:endParaRPr lang="en-US" b="1">
            <a:cs typeface="B Titr" pitchFamily="2" charset="-78"/>
          </a:endParaRPr>
        </a:p>
      </dgm:t>
    </dgm:pt>
    <dgm:pt modelId="{81C58ADB-1D32-40DD-8B3E-4B3B7E9BECEC}">
      <dgm:prSet phldrT="[Text]"/>
      <dgm:spPr/>
      <dgm:t>
        <a:bodyPr/>
        <a:lstStyle/>
        <a:p>
          <a:pPr rtl="1"/>
          <a:r>
            <a:rPr lang="fa-IR" b="1" dirty="0" smtClean="0">
              <a:cs typeface="B Titr" pitchFamily="2" charset="-78"/>
            </a:rPr>
            <a:t>ترتیب و توالی انجام کارها</a:t>
          </a:r>
          <a:endParaRPr lang="en-US" b="1" dirty="0">
            <a:cs typeface="B Titr" pitchFamily="2" charset="-78"/>
          </a:endParaRPr>
        </a:p>
      </dgm:t>
    </dgm:pt>
    <dgm:pt modelId="{441A274A-268D-4141-A9E4-F1B403C0AF1D}" type="parTrans" cxnId="{664B450C-527F-40CB-8DE2-B62335A22FE1}">
      <dgm:prSet/>
      <dgm:spPr/>
      <dgm:t>
        <a:bodyPr/>
        <a:lstStyle/>
        <a:p>
          <a:pPr rtl="1"/>
          <a:endParaRPr lang="en-US" b="1">
            <a:cs typeface="B Titr" pitchFamily="2" charset="-78"/>
          </a:endParaRPr>
        </a:p>
      </dgm:t>
    </dgm:pt>
    <dgm:pt modelId="{A52477ED-E59B-4BDF-8477-C8FA2FBA05EB}" type="sibTrans" cxnId="{664B450C-527F-40CB-8DE2-B62335A22FE1}">
      <dgm:prSet/>
      <dgm:spPr/>
      <dgm:t>
        <a:bodyPr/>
        <a:lstStyle/>
        <a:p>
          <a:pPr rtl="1"/>
          <a:endParaRPr lang="en-US" b="1">
            <a:cs typeface="B Titr" pitchFamily="2" charset="-78"/>
          </a:endParaRPr>
        </a:p>
      </dgm:t>
    </dgm:pt>
    <dgm:pt modelId="{9964BE41-37C4-4542-937B-1E38556006E4}">
      <dgm:prSet phldrT="[Text]"/>
      <dgm:spPr/>
      <dgm:t>
        <a:bodyPr/>
        <a:lstStyle/>
        <a:p>
          <a:pPr rtl="1"/>
          <a:r>
            <a:rPr lang="fa-IR" b="1" dirty="0" smtClean="0">
              <a:cs typeface="B Titr" pitchFamily="2" charset="-78"/>
            </a:rPr>
            <a:t>تعاملات بین سازمانی</a:t>
          </a:r>
          <a:endParaRPr lang="en-US" b="1" dirty="0">
            <a:cs typeface="B Titr" pitchFamily="2" charset="-78"/>
          </a:endParaRPr>
        </a:p>
      </dgm:t>
    </dgm:pt>
    <dgm:pt modelId="{9021AE6B-E2F8-428A-8779-876F54A90450}" type="parTrans" cxnId="{C5466CA8-E0A6-487C-8BDC-3F8B38DDA8F9}">
      <dgm:prSet/>
      <dgm:spPr/>
      <dgm:t>
        <a:bodyPr/>
        <a:lstStyle/>
        <a:p>
          <a:pPr rtl="1"/>
          <a:endParaRPr lang="en-US" b="1">
            <a:cs typeface="B Titr" pitchFamily="2" charset="-78"/>
          </a:endParaRPr>
        </a:p>
      </dgm:t>
    </dgm:pt>
    <dgm:pt modelId="{07330158-D334-4B59-A968-BB38F59CBBDD}" type="sibTrans" cxnId="{C5466CA8-E0A6-487C-8BDC-3F8B38DDA8F9}">
      <dgm:prSet/>
      <dgm:spPr/>
      <dgm:t>
        <a:bodyPr/>
        <a:lstStyle/>
        <a:p>
          <a:pPr rtl="1"/>
          <a:endParaRPr lang="en-US" b="1">
            <a:cs typeface="B Titr" pitchFamily="2" charset="-78"/>
          </a:endParaRPr>
        </a:p>
      </dgm:t>
    </dgm:pt>
    <dgm:pt modelId="{0AD7666D-022F-4B31-9C53-83856DC61972}">
      <dgm:prSet phldrT="[Text]"/>
      <dgm:spPr/>
      <dgm:t>
        <a:bodyPr/>
        <a:lstStyle/>
        <a:p>
          <a:pPr rtl="1"/>
          <a:r>
            <a:rPr lang="fa-IR" b="1" dirty="0" smtClean="0">
              <a:cs typeface="B Titr" pitchFamily="2" charset="-78"/>
            </a:rPr>
            <a:t>پست ها و نقش سازمانی</a:t>
          </a:r>
          <a:endParaRPr lang="en-US" b="1" dirty="0">
            <a:cs typeface="B Titr" pitchFamily="2" charset="-78"/>
          </a:endParaRPr>
        </a:p>
      </dgm:t>
    </dgm:pt>
    <dgm:pt modelId="{13A472EF-19C3-42D7-9B92-169FAF15EF07}" type="parTrans" cxnId="{726D619D-878E-4C21-9947-C9FDB6A6402F}">
      <dgm:prSet/>
      <dgm:spPr/>
      <dgm:t>
        <a:bodyPr/>
        <a:lstStyle/>
        <a:p>
          <a:pPr rtl="1"/>
          <a:endParaRPr lang="en-US" b="1">
            <a:cs typeface="B Titr" pitchFamily="2" charset="-78"/>
          </a:endParaRPr>
        </a:p>
      </dgm:t>
    </dgm:pt>
    <dgm:pt modelId="{ECB0316E-F277-44DA-8EF8-D1A89C1FA3C7}" type="sibTrans" cxnId="{726D619D-878E-4C21-9947-C9FDB6A6402F}">
      <dgm:prSet/>
      <dgm:spPr/>
      <dgm:t>
        <a:bodyPr/>
        <a:lstStyle/>
        <a:p>
          <a:pPr rtl="1"/>
          <a:endParaRPr lang="en-US" b="1">
            <a:cs typeface="B Titr" pitchFamily="2" charset="-78"/>
          </a:endParaRPr>
        </a:p>
      </dgm:t>
    </dgm:pt>
    <dgm:pt modelId="{2863EDB1-F64F-4242-9EAD-EE8080698716}">
      <dgm:prSet phldrT="[Text]"/>
      <dgm:spPr/>
      <dgm:t>
        <a:bodyPr/>
        <a:lstStyle/>
        <a:p>
          <a:pPr rtl="1"/>
          <a:r>
            <a:rPr lang="fa-IR" b="1" dirty="0" smtClean="0">
              <a:cs typeface="B Titr" pitchFamily="2" charset="-78"/>
            </a:rPr>
            <a:t>قوانین کسب و کار</a:t>
          </a:r>
          <a:endParaRPr lang="en-US" b="1" dirty="0">
            <a:cs typeface="B Titr" pitchFamily="2" charset="-78"/>
          </a:endParaRPr>
        </a:p>
      </dgm:t>
    </dgm:pt>
    <dgm:pt modelId="{B36F59B0-E2AE-4806-B527-3FFA35BA2EB5}" type="parTrans" cxnId="{DD4F8645-5A94-4DAC-AC69-D2CF6C4587AD}">
      <dgm:prSet/>
      <dgm:spPr/>
      <dgm:t>
        <a:bodyPr/>
        <a:lstStyle/>
        <a:p>
          <a:pPr rtl="1"/>
          <a:endParaRPr lang="en-US" b="1">
            <a:cs typeface="B Titr" pitchFamily="2" charset="-78"/>
          </a:endParaRPr>
        </a:p>
      </dgm:t>
    </dgm:pt>
    <dgm:pt modelId="{CC65267A-CAAA-4A0E-9CA0-7732EE999672}" type="sibTrans" cxnId="{DD4F8645-5A94-4DAC-AC69-D2CF6C4587AD}">
      <dgm:prSet/>
      <dgm:spPr/>
      <dgm:t>
        <a:bodyPr/>
        <a:lstStyle/>
        <a:p>
          <a:pPr rtl="1"/>
          <a:endParaRPr lang="en-US" b="1">
            <a:cs typeface="B Titr" pitchFamily="2" charset="-78"/>
          </a:endParaRPr>
        </a:p>
      </dgm:t>
    </dgm:pt>
    <dgm:pt modelId="{4A9FF47E-723B-4148-8390-EF4B4B4A130B}">
      <dgm:prSet phldrT="[Text]"/>
      <dgm:spPr/>
      <dgm:t>
        <a:bodyPr/>
        <a:lstStyle/>
        <a:p>
          <a:pPr rtl="1"/>
          <a:r>
            <a:rPr lang="fa-IR" b="1" dirty="0" smtClean="0">
              <a:cs typeface="B Titr" pitchFamily="2" charset="-78"/>
            </a:rPr>
            <a:t>مشتری (ذینفعان)</a:t>
          </a:r>
          <a:endParaRPr lang="en-US" b="1" dirty="0">
            <a:cs typeface="B Titr" pitchFamily="2" charset="-78"/>
          </a:endParaRPr>
        </a:p>
      </dgm:t>
    </dgm:pt>
    <dgm:pt modelId="{A0A67CAA-A038-4A4E-BE29-4311840E4F5B}" type="parTrans" cxnId="{D3B42F1F-0604-4E8B-BFEB-69FFE886BE11}">
      <dgm:prSet/>
      <dgm:spPr/>
      <dgm:t>
        <a:bodyPr/>
        <a:lstStyle/>
        <a:p>
          <a:pPr rtl="1"/>
          <a:endParaRPr lang="en-US" b="1">
            <a:cs typeface="B Titr" pitchFamily="2" charset="-78"/>
          </a:endParaRPr>
        </a:p>
      </dgm:t>
    </dgm:pt>
    <dgm:pt modelId="{765631BB-1198-466D-9F33-9F7B11F16E1E}" type="sibTrans" cxnId="{D3B42F1F-0604-4E8B-BFEB-69FFE886BE11}">
      <dgm:prSet/>
      <dgm:spPr/>
      <dgm:t>
        <a:bodyPr/>
        <a:lstStyle/>
        <a:p>
          <a:pPr rtl="1"/>
          <a:endParaRPr lang="en-US" b="1">
            <a:cs typeface="B Titr" pitchFamily="2" charset="-78"/>
          </a:endParaRPr>
        </a:p>
      </dgm:t>
    </dgm:pt>
    <dgm:pt modelId="{568FF21F-D69F-4023-981C-020FEBC2DF21}">
      <dgm:prSet phldrT="[Text]"/>
      <dgm:spPr/>
      <dgm:t>
        <a:bodyPr/>
        <a:lstStyle/>
        <a:p>
          <a:pPr rtl="1"/>
          <a:r>
            <a:rPr lang="en-US" b="1" dirty="0" smtClean="0">
              <a:cs typeface="B Titr" pitchFamily="2" charset="-78"/>
            </a:rPr>
            <a:t>KPI</a:t>
          </a:r>
          <a:r>
            <a:rPr lang="fa-IR" b="1" dirty="0" smtClean="0">
              <a:cs typeface="B Titr" pitchFamily="2" charset="-78"/>
            </a:rPr>
            <a:t> و اهداف سازمان</a:t>
          </a:r>
          <a:endParaRPr lang="en-US" b="1" dirty="0">
            <a:cs typeface="B Titr" pitchFamily="2" charset="-78"/>
          </a:endParaRPr>
        </a:p>
      </dgm:t>
    </dgm:pt>
    <dgm:pt modelId="{AC74EAD7-1C96-4215-A4CC-7B46F38E2CC6}" type="parTrans" cxnId="{265FAC32-2421-4AEE-AC29-26B967C1C35E}">
      <dgm:prSet/>
      <dgm:spPr/>
      <dgm:t>
        <a:bodyPr/>
        <a:lstStyle/>
        <a:p>
          <a:pPr rtl="1"/>
          <a:endParaRPr lang="en-US" b="1">
            <a:cs typeface="B Titr" pitchFamily="2" charset="-78"/>
          </a:endParaRPr>
        </a:p>
      </dgm:t>
    </dgm:pt>
    <dgm:pt modelId="{4707794D-3546-4E6C-B246-DAC15095D359}" type="sibTrans" cxnId="{265FAC32-2421-4AEE-AC29-26B967C1C35E}">
      <dgm:prSet/>
      <dgm:spPr/>
      <dgm:t>
        <a:bodyPr/>
        <a:lstStyle/>
        <a:p>
          <a:pPr rtl="1"/>
          <a:endParaRPr lang="en-US" b="1">
            <a:cs typeface="B Titr" pitchFamily="2" charset="-78"/>
          </a:endParaRPr>
        </a:p>
      </dgm:t>
    </dgm:pt>
    <dgm:pt modelId="{52BB3117-3901-4AB2-8141-2273997D2E70}">
      <dgm:prSet phldrT="[Text]"/>
      <dgm:spPr/>
      <dgm:t>
        <a:bodyPr/>
        <a:lstStyle/>
        <a:p>
          <a:pPr rtl="1"/>
          <a:r>
            <a:rPr lang="fa-IR" b="1" dirty="0" smtClean="0">
              <a:cs typeface="B Titr" pitchFamily="2" charset="-78"/>
            </a:rPr>
            <a:t>سیستم ها و فناوری ها</a:t>
          </a:r>
          <a:endParaRPr lang="en-US" b="1" dirty="0">
            <a:cs typeface="B Titr" pitchFamily="2" charset="-78"/>
          </a:endParaRPr>
        </a:p>
      </dgm:t>
    </dgm:pt>
    <dgm:pt modelId="{715C0555-2A6F-4EDE-84F6-326B3B056EBB}" type="parTrans" cxnId="{60024879-1A28-4BD9-8F78-D032C649D6AB}">
      <dgm:prSet/>
      <dgm:spPr/>
      <dgm:t>
        <a:bodyPr/>
        <a:lstStyle/>
        <a:p>
          <a:pPr rtl="1"/>
          <a:endParaRPr lang="en-US" b="1">
            <a:cs typeface="B Titr" pitchFamily="2" charset="-78"/>
          </a:endParaRPr>
        </a:p>
      </dgm:t>
    </dgm:pt>
    <dgm:pt modelId="{CA1CC17F-1576-4134-9B9E-99B3DBDDE569}" type="sibTrans" cxnId="{60024879-1A28-4BD9-8F78-D032C649D6AB}">
      <dgm:prSet/>
      <dgm:spPr/>
      <dgm:t>
        <a:bodyPr/>
        <a:lstStyle/>
        <a:p>
          <a:pPr rtl="1"/>
          <a:endParaRPr lang="en-US" b="1">
            <a:cs typeface="B Titr" pitchFamily="2" charset="-78"/>
          </a:endParaRPr>
        </a:p>
      </dgm:t>
    </dgm:pt>
    <dgm:pt modelId="{33F7A6C5-F918-4596-AD9C-4C209EFD44C3}" type="pres">
      <dgm:prSet presAssocID="{D3D158C6-D317-4FB1-B395-7C67E8FE071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9CD1A0-89B1-4D82-8321-286FD314A12A}" type="pres">
      <dgm:prSet presAssocID="{D3D158C6-D317-4FB1-B395-7C67E8FE0710}" presName="radial" presStyleCnt="0">
        <dgm:presLayoutVars>
          <dgm:animLvl val="ctr"/>
        </dgm:presLayoutVars>
      </dgm:prSet>
      <dgm:spPr/>
    </dgm:pt>
    <dgm:pt modelId="{1D5AA0C5-1DD5-42AD-89E6-226B88C733B6}" type="pres">
      <dgm:prSet presAssocID="{93721DF6-69E8-4FED-A9A2-3B263EBB2608}" presName="centerShape" presStyleLbl="vennNode1" presStyleIdx="0" presStyleCnt="8"/>
      <dgm:spPr/>
      <dgm:t>
        <a:bodyPr/>
        <a:lstStyle/>
        <a:p>
          <a:endParaRPr lang="en-US"/>
        </a:p>
      </dgm:t>
    </dgm:pt>
    <dgm:pt modelId="{7CC0012B-8541-4E98-85D3-2DD49929A361}" type="pres">
      <dgm:prSet presAssocID="{81C58ADB-1D32-40DD-8B3E-4B3B7E9BECEC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84DF04-CA3B-4155-A11F-99A7C80D827D}" type="pres">
      <dgm:prSet presAssocID="{0AD7666D-022F-4B31-9C53-83856DC61972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B1CC2-D6A2-440E-99DA-0FE13AF4C1C1}" type="pres">
      <dgm:prSet presAssocID="{2863EDB1-F64F-4242-9EAD-EE8080698716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D3B52-4F2A-417C-BF4A-69CAC3694278}" type="pres">
      <dgm:prSet presAssocID="{4A9FF47E-723B-4148-8390-EF4B4B4A130B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C515B-E3F8-4DFF-A835-D13777DD2674}" type="pres">
      <dgm:prSet presAssocID="{568FF21F-D69F-4023-981C-020FEBC2DF21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9632C-138F-4FA6-91C4-45AD04F631E4}" type="pres">
      <dgm:prSet presAssocID="{52BB3117-3901-4AB2-8141-2273997D2E70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C0B0B-3FEA-4318-9E5B-3065D8126EF9}" type="pres">
      <dgm:prSet presAssocID="{9964BE41-37C4-4542-937B-1E38556006E4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765FDA-16D8-4FD5-886D-5331B9692995}" srcId="{D3D158C6-D317-4FB1-B395-7C67E8FE0710}" destId="{93721DF6-69E8-4FED-A9A2-3B263EBB2608}" srcOrd="0" destOrd="0" parTransId="{F59C8723-F0E3-41AF-97BE-DF3195E31397}" sibTransId="{4FE4C8B7-80A2-4D7E-9BEB-3D489A6B01A9}"/>
    <dgm:cxn modelId="{A1EE0686-FE74-4EF2-8EFF-5F5BBF5560D5}" type="presOf" srcId="{D3D158C6-D317-4FB1-B395-7C67E8FE0710}" destId="{33F7A6C5-F918-4596-AD9C-4C209EFD44C3}" srcOrd="0" destOrd="0" presId="urn:microsoft.com/office/officeart/2005/8/layout/radial3"/>
    <dgm:cxn modelId="{D3B42F1F-0604-4E8B-BFEB-69FFE886BE11}" srcId="{93721DF6-69E8-4FED-A9A2-3B263EBB2608}" destId="{4A9FF47E-723B-4148-8390-EF4B4B4A130B}" srcOrd="3" destOrd="0" parTransId="{A0A67CAA-A038-4A4E-BE29-4311840E4F5B}" sibTransId="{765631BB-1198-466D-9F33-9F7B11F16E1E}"/>
    <dgm:cxn modelId="{726D619D-878E-4C21-9947-C9FDB6A6402F}" srcId="{93721DF6-69E8-4FED-A9A2-3B263EBB2608}" destId="{0AD7666D-022F-4B31-9C53-83856DC61972}" srcOrd="1" destOrd="0" parTransId="{13A472EF-19C3-42D7-9B92-169FAF15EF07}" sibTransId="{ECB0316E-F277-44DA-8EF8-D1A89C1FA3C7}"/>
    <dgm:cxn modelId="{664B450C-527F-40CB-8DE2-B62335A22FE1}" srcId="{93721DF6-69E8-4FED-A9A2-3B263EBB2608}" destId="{81C58ADB-1D32-40DD-8B3E-4B3B7E9BECEC}" srcOrd="0" destOrd="0" parTransId="{441A274A-268D-4141-A9E4-F1B403C0AF1D}" sibTransId="{A52477ED-E59B-4BDF-8477-C8FA2FBA05EB}"/>
    <dgm:cxn modelId="{C3DDCE12-CA11-40A7-9242-432DDD35CD05}" type="presOf" srcId="{52BB3117-3901-4AB2-8141-2273997D2E70}" destId="{D0C9632C-138F-4FA6-91C4-45AD04F631E4}" srcOrd="0" destOrd="0" presId="urn:microsoft.com/office/officeart/2005/8/layout/radial3"/>
    <dgm:cxn modelId="{3DA0464F-B5C6-4F3A-BB52-B6D3283A3C46}" type="presOf" srcId="{9964BE41-37C4-4542-937B-1E38556006E4}" destId="{D83C0B0B-3FEA-4318-9E5B-3065D8126EF9}" srcOrd="0" destOrd="0" presId="urn:microsoft.com/office/officeart/2005/8/layout/radial3"/>
    <dgm:cxn modelId="{FBA63958-91D7-4FB9-ADAA-AA88B1CA26C3}" type="presOf" srcId="{93721DF6-69E8-4FED-A9A2-3B263EBB2608}" destId="{1D5AA0C5-1DD5-42AD-89E6-226B88C733B6}" srcOrd="0" destOrd="0" presId="urn:microsoft.com/office/officeart/2005/8/layout/radial3"/>
    <dgm:cxn modelId="{5BEEFB73-947A-4DA5-B663-01AEAEE91E33}" type="presOf" srcId="{2863EDB1-F64F-4242-9EAD-EE8080698716}" destId="{6C2B1CC2-D6A2-440E-99DA-0FE13AF4C1C1}" srcOrd="0" destOrd="0" presId="urn:microsoft.com/office/officeart/2005/8/layout/radial3"/>
    <dgm:cxn modelId="{265E19A2-5400-4DB7-9851-A20B39E09009}" type="presOf" srcId="{0AD7666D-022F-4B31-9C53-83856DC61972}" destId="{1F84DF04-CA3B-4155-A11F-99A7C80D827D}" srcOrd="0" destOrd="0" presId="urn:microsoft.com/office/officeart/2005/8/layout/radial3"/>
    <dgm:cxn modelId="{89DDCEDC-9CB1-4B84-86ED-DC5FA60F69E9}" type="presOf" srcId="{4A9FF47E-723B-4148-8390-EF4B4B4A130B}" destId="{91CD3B52-4F2A-417C-BF4A-69CAC3694278}" srcOrd="0" destOrd="0" presId="urn:microsoft.com/office/officeart/2005/8/layout/radial3"/>
    <dgm:cxn modelId="{DD4F8645-5A94-4DAC-AC69-D2CF6C4587AD}" srcId="{93721DF6-69E8-4FED-A9A2-3B263EBB2608}" destId="{2863EDB1-F64F-4242-9EAD-EE8080698716}" srcOrd="2" destOrd="0" parTransId="{B36F59B0-E2AE-4806-B527-3FFA35BA2EB5}" sibTransId="{CC65267A-CAAA-4A0E-9CA0-7732EE999672}"/>
    <dgm:cxn modelId="{C5466CA8-E0A6-487C-8BDC-3F8B38DDA8F9}" srcId="{93721DF6-69E8-4FED-A9A2-3B263EBB2608}" destId="{9964BE41-37C4-4542-937B-1E38556006E4}" srcOrd="6" destOrd="0" parTransId="{9021AE6B-E2F8-428A-8779-876F54A90450}" sibTransId="{07330158-D334-4B59-A968-BB38F59CBBDD}"/>
    <dgm:cxn modelId="{60024879-1A28-4BD9-8F78-D032C649D6AB}" srcId="{93721DF6-69E8-4FED-A9A2-3B263EBB2608}" destId="{52BB3117-3901-4AB2-8141-2273997D2E70}" srcOrd="5" destOrd="0" parTransId="{715C0555-2A6F-4EDE-84F6-326B3B056EBB}" sibTransId="{CA1CC17F-1576-4134-9B9E-99B3DBDDE569}"/>
    <dgm:cxn modelId="{C4FB3364-6017-449C-A737-12AA8AC90EC3}" type="presOf" srcId="{81C58ADB-1D32-40DD-8B3E-4B3B7E9BECEC}" destId="{7CC0012B-8541-4E98-85D3-2DD49929A361}" srcOrd="0" destOrd="0" presId="urn:microsoft.com/office/officeart/2005/8/layout/radial3"/>
    <dgm:cxn modelId="{265FAC32-2421-4AEE-AC29-26B967C1C35E}" srcId="{93721DF6-69E8-4FED-A9A2-3B263EBB2608}" destId="{568FF21F-D69F-4023-981C-020FEBC2DF21}" srcOrd="4" destOrd="0" parTransId="{AC74EAD7-1C96-4215-A4CC-7B46F38E2CC6}" sibTransId="{4707794D-3546-4E6C-B246-DAC15095D359}"/>
    <dgm:cxn modelId="{A204605F-A997-4DA3-9CFA-CB09F48F8B89}" type="presOf" srcId="{568FF21F-D69F-4023-981C-020FEBC2DF21}" destId="{FEDC515B-E3F8-4DFF-A835-D13777DD2674}" srcOrd="0" destOrd="0" presId="urn:microsoft.com/office/officeart/2005/8/layout/radial3"/>
    <dgm:cxn modelId="{ADBA99D1-4603-43F3-B9AF-9A7709F39FEC}" type="presParOf" srcId="{33F7A6C5-F918-4596-AD9C-4C209EFD44C3}" destId="{289CD1A0-89B1-4D82-8321-286FD314A12A}" srcOrd="0" destOrd="0" presId="urn:microsoft.com/office/officeart/2005/8/layout/radial3"/>
    <dgm:cxn modelId="{D7C25A0F-B96A-49E6-92A4-47635B861B53}" type="presParOf" srcId="{289CD1A0-89B1-4D82-8321-286FD314A12A}" destId="{1D5AA0C5-1DD5-42AD-89E6-226B88C733B6}" srcOrd="0" destOrd="0" presId="urn:microsoft.com/office/officeart/2005/8/layout/radial3"/>
    <dgm:cxn modelId="{7E9AD6F3-3538-4A7E-9FC7-2C8AE8B2DA88}" type="presParOf" srcId="{289CD1A0-89B1-4D82-8321-286FD314A12A}" destId="{7CC0012B-8541-4E98-85D3-2DD49929A361}" srcOrd="1" destOrd="0" presId="urn:microsoft.com/office/officeart/2005/8/layout/radial3"/>
    <dgm:cxn modelId="{B5EC6C1A-B14E-4419-900A-CB69F8BAF4AB}" type="presParOf" srcId="{289CD1A0-89B1-4D82-8321-286FD314A12A}" destId="{1F84DF04-CA3B-4155-A11F-99A7C80D827D}" srcOrd="2" destOrd="0" presId="urn:microsoft.com/office/officeart/2005/8/layout/radial3"/>
    <dgm:cxn modelId="{1B2A8BF1-3BEA-4F0F-BC48-3BE0D2F6414F}" type="presParOf" srcId="{289CD1A0-89B1-4D82-8321-286FD314A12A}" destId="{6C2B1CC2-D6A2-440E-99DA-0FE13AF4C1C1}" srcOrd="3" destOrd="0" presId="urn:microsoft.com/office/officeart/2005/8/layout/radial3"/>
    <dgm:cxn modelId="{3AA2ACF2-0EE0-4AB2-9CB4-1C5753968924}" type="presParOf" srcId="{289CD1A0-89B1-4D82-8321-286FD314A12A}" destId="{91CD3B52-4F2A-417C-BF4A-69CAC3694278}" srcOrd="4" destOrd="0" presId="urn:microsoft.com/office/officeart/2005/8/layout/radial3"/>
    <dgm:cxn modelId="{F87757AB-9E8B-4F48-9101-01FC0D44878C}" type="presParOf" srcId="{289CD1A0-89B1-4D82-8321-286FD314A12A}" destId="{FEDC515B-E3F8-4DFF-A835-D13777DD2674}" srcOrd="5" destOrd="0" presId="urn:microsoft.com/office/officeart/2005/8/layout/radial3"/>
    <dgm:cxn modelId="{BF8F8B91-894C-42B9-8696-ED86857659A2}" type="presParOf" srcId="{289CD1A0-89B1-4D82-8321-286FD314A12A}" destId="{D0C9632C-138F-4FA6-91C4-45AD04F631E4}" srcOrd="6" destOrd="0" presId="urn:microsoft.com/office/officeart/2005/8/layout/radial3"/>
    <dgm:cxn modelId="{79CC8266-6F28-4075-AFA8-A67D5FC1FCCB}" type="presParOf" srcId="{289CD1A0-89B1-4D82-8321-286FD314A12A}" destId="{D83C0B0B-3FEA-4318-9E5B-3065D8126EF9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8F42C-4A2D-4E7B-B373-856AEC5A37C0}">
      <dsp:nvSpPr>
        <dsp:cNvPr id="0" name=""/>
        <dsp:cNvSpPr/>
      </dsp:nvSpPr>
      <dsp:spPr>
        <a:xfrm>
          <a:off x="0" y="648156"/>
          <a:ext cx="7929588" cy="6075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dirty="0" smtClean="0">
              <a:cs typeface="B Titr" pitchFamily="2" charset="-78"/>
            </a:rPr>
            <a:t>ماژولهای </a:t>
          </a:r>
          <a:r>
            <a:rPr lang="ar-SA" sz="1900" kern="1200" dirty="0" smtClean="0">
              <a:cs typeface="B Titr" pitchFamily="2" charset="-78"/>
            </a:rPr>
            <a:t>نرم افزاری كه تحت وب منتشر شده، شناسائی و مورد فراخوانی قرار می گیرند</a:t>
          </a:r>
          <a:endParaRPr lang="fa-IR" sz="1900" kern="1200" dirty="0">
            <a:cs typeface="B Titr" pitchFamily="2" charset="-78"/>
          </a:endParaRPr>
        </a:p>
      </dsp:txBody>
      <dsp:txXfrm>
        <a:off x="29656" y="677812"/>
        <a:ext cx="7870276" cy="548192"/>
      </dsp:txXfrm>
    </dsp:sp>
    <dsp:sp modelId="{9770553A-1252-4242-8CD3-91614895F361}">
      <dsp:nvSpPr>
        <dsp:cNvPr id="0" name=""/>
        <dsp:cNvSpPr/>
      </dsp:nvSpPr>
      <dsp:spPr>
        <a:xfrm>
          <a:off x="0" y="1310380"/>
          <a:ext cx="7929588" cy="6075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smtClean="0">
              <a:cs typeface="B Titr" pitchFamily="2" charset="-78"/>
            </a:rPr>
            <a:t>مستقل از سكو و زبان هستند</a:t>
          </a:r>
          <a:endParaRPr lang="ar-SA" sz="1900" kern="1200" dirty="0" smtClean="0">
            <a:cs typeface="B Titr" pitchFamily="2" charset="-78"/>
          </a:endParaRPr>
        </a:p>
      </dsp:txBody>
      <dsp:txXfrm>
        <a:off x="29656" y="1340036"/>
        <a:ext cx="7870276" cy="548192"/>
      </dsp:txXfrm>
    </dsp:sp>
    <dsp:sp modelId="{73A585C5-A50C-4176-9790-ADB6646D8204}">
      <dsp:nvSpPr>
        <dsp:cNvPr id="0" name=""/>
        <dsp:cNvSpPr/>
      </dsp:nvSpPr>
      <dsp:spPr>
        <a:xfrm>
          <a:off x="0" y="1972604"/>
          <a:ext cx="7929588" cy="6075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smtClean="0">
              <a:cs typeface="B Titr" pitchFamily="2" charset="-78"/>
            </a:rPr>
            <a:t>مولفه های تشکیل دهنده </a:t>
          </a:r>
          <a:r>
            <a:rPr lang="ar-SA" sz="1900" kern="1200" smtClean="0">
              <a:cs typeface="B Titr" pitchFamily="2" charset="-78"/>
            </a:rPr>
            <a:t>معماری سرویس گرا می باشند</a:t>
          </a:r>
          <a:endParaRPr lang="ar-SA" sz="1900" kern="1200" dirty="0" smtClean="0">
            <a:cs typeface="B Titr" pitchFamily="2" charset="-78"/>
          </a:endParaRPr>
        </a:p>
      </dsp:txBody>
      <dsp:txXfrm>
        <a:off x="29656" y="2002260"/>
        <a:ext cx="7870276" cy="548192"/>
      </dsp:txXfrm>
    </dsp:sp>
    <dsp:sp modelId="{10CC820B-1A2A-4415-990D-C4DC7D8588CB}">
      <dsp:nvSpPr>
        <dsp:cNvPr id="0" name=""/>
        <dsp:cNvSpPr/>
      </dsp:nvSpPr>
      <dsp:spPr>
        <a:xfrm>
          <a:off x="0" y="2634829"/>
          <a:ext cx="7929588" cy="6075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dirty="0" smtClean="0">
              <a:cs typeface="B Titr" pitchFamily="2" charset="-78"/>
            </a:rPr>
            <a:t>به زبان ماشین(سیستم) هستند</a:t>
          </a:r>
          <a:endParaRPr lang="ar-SA" sz="1900" kern="1200" dirty="0" smtClean="0">
            <a:cs typeface="B Titr" pitchFamily="2" charset="-78"/>
          </a:endParaRPr>
        </a:p>
      </dsp:txBody>
      <dsp:txXfrm>
        <a:off x="29656" y="2664485"/>
        <a:ext cx="7870276" cy="548192"/>
      </dsp:txXfrm>
    </dsp:sp>
    <dsp:sp modelId="{C49B40E0-2BE2-4F24-9C4A-70573F5240D8}">
      <dsp:nvSpPr>
        <dsp:cNvPr id="0" name=""/>
        <dsp:cNvSpPr/>
      </dsp:nvSpPr>
      <dsp:spPr>
        <a:xfrm>
          <a:off x="0" y="3297053"/>
          <a:ext cx="7929588" cy="6075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smtClean="0">
              <a:cs typeface="B Titr" pitchFamily="2" charset="-78"/>
            </a:rPr>
            <a:t>خود شمول هستند</a:t>
          </a:r>
          <a:endParaRPr lang="ar-SA" sz="1900" kern="1200" dirty="0" smtClean="0">
            <a:cs typeface="B Titr" pitchFamily="2" charset="-78"/>
          </a:endParaRPr>
        </a:p>
      </dsp:txBody>
      <dsp:txXfrm>
        <a:off x="29656" y="3326709"/>
        <a:ext cx="7870276" cy="548192"/>
      </dsp:txXfrm>
    </dsp:sp>
    <dsp:sp modelId="{95BE93B6-E0AF-45FE-AAE1-BA4FE3CC3E00}">
      <dsp:nvSpPr>
        <dsp:cNvPr id="0" name=""/>
        <dsp:cNvSpPr/>
      </dsp:nvSpPr>
      <dsp:spPr>
        <a:xfrm>
          <a:off x="0" y="3959277"/>
          <a:ext cx="7929588" cy="6075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smtClean="0">
              <a:cs typeface="B Titr" pitchFamily="2" charset="-78"/>
            </a:rPr>
            <a:t>خود توصیف هستند.</a:t>
          </a:r>
          <a:endParaRPr lang="ar-SA" sz="1900" kern="1200" dirty="0" smtClean="0">
            <a:cs typeface="B Titr" pitchFamily="2" charset="-78"/>
          </a:endParaRPr>
        </a:p>
      </dsp:txBody>
      <dsp:txXfrm>
        <a:off x="29656" y="3988933"/>
        <a:ext cx="7870276" cy="5481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A5831-8DC6-45E2-828D-FE44D8D6BC68}">
      <dsp:nvSpPr>
        <dsp:cNvPr id="0" name=""/>
        <dsp:cNvSpPr/>
      </dsp:nvSpPr>
      <dsp:spPr>
        <a:xfrm>
          <a:off x="4502" y="1059179"/>
          <a:ext cx="3096578" cy="309657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cs typeface="B Titr" pitchFamily="2" charset="-78"/>
            </a:rPr>
            <a:t>مدیریت و بهبود فرایندها</a:t>
          </a:r>
          <a:endParaRPr lang="en-US" sz="3200" kern="1200" dirty="0">
            <a:cs typeface="B Titr" pitchFamily="2" charset="-78"/>
          </a:endParaRPr>
        </a:p>
      </dsp:txBody>
      <dsp:txXfrm>
        <a:off x="457985" y="1512662"/>
        <a:ext cx="2189612" cy="2189612"/>
      </dsp:txXfrm>
    </dsp:sp>
    <dsp:sp modelId="{F25AEB1A-81CB-4B2C-9B80-6D633A048F27}">
      <dsp:nvSpPr>
        <dsp:cNvPr id="0" name=""/>
        <dsp:cNvSpPr/>
      </dsp:nvSpPr>
      <dsp:spPr>
        <a:xfrm>
          <a:off x="3352523" y="1709461"/>
          <a:ext cx="1796015" cy="1796015"/>
        </a:xfrm>
        <a:prstGeom prst="mathEqual">
          <a:avLst/>
        </a:prstGeom>
        <a:solidFill>
          <a:schemeClr val="accent2">
            <a:lumMod val="75000"/>
            <a:alpha val="86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>
            <a:cs typeface="B Titr" pitchFamily="2" charset="-78"/>
          </a:endParaRPr>
        </a:p>
      </dsp:txBody>
      <dsp:txXfrm>
        <a:off x="3590585" y="2079440"/>
        <a:ext cx="1319891" cy="1056057"/>
      </dsp:txXfrm>
    </dsp:sp>
    <dsp:sp modelId="{CAF42829-CF0C-4ABA-9289-17F921BB0102}">
      <dsp:nvSpPr>
        <dsp:cNvPr id="0" name=""/>
        <dsp:cNvSpPr/>
      </dsp:nvSpPr>
      <dsp:spPr>
        <a:xfrm>
          <a:off x="5399980" y="1059179"/>
          <a:ext cx="3096578" cy="309657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>
              <a:cs typeface="B Titr" pitchFamily="2" charset="-78"/>
            </a:rPr>
            <a:t>بهبود کارایی سازمان</a:t>
          </a:r>
          <a:endParaRPr lang="en-US" sz="3600" kern="1200" dirty="0">
            <a:cs typeface="B Titr" pitchFamily="2" charset="-78"/>
          </a:endParaRPr>
        </a:p>
      </dsp:txBody>
      <dsp:txXfrm>
        <a:off x="5853463" y="1512662"/>
        <a:ext cx="2189612" cy="21896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99E42-2EB1-4392-8E37-09C331E0E572}">
      <dsp:nvSpPr>
        <dsp:cNvPr id="0" name=""/>
        <dsp:cNvSpPr/>
      </dsp:nvSpPr>
      <dsp:spPr>
        <a:xfrm>
          <a:off x="2049" y="0"/>
          <a:ext cx="2011115" cy="521493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 smtClean="0">
              <a:cs typeface="B Titr" pitchFamily="2" charset="-78"/>
            </a:rPr>
            <a:t>شاخص های ارزیابی سیستمی بودن فرایند</a:t>
          </a:r>
          <a:endParaRPr lang="en-US" sz="1400" b="1" kern="1200" dirty="0">
            <a:cs typeface="B Titr" pitchFamily="2" charset="-78"/>
          </a:endParaRPr>
        </a:p>
      </dsp:txBody>
      <dsp:txXfrm>
        <a:off x="2049" y="0"/>
        <a:ext cx="2011115" cy="1564481"/>
      </dsp:txXfrm>
    </dsp:sp>
    <dsp:sp modelId="{87186551-9B91-4BC1-B4FF-EFAC0F6D09B1}">
      <dsp:nvSpPr>
        <dsp:cNvPr id="0" name=""/>
        <dsp:cNvSpPr/>
      </dsp:nvSpPr>
      <dsp:spPr>
        <a:xfrm>
          <a:off x="203161" y="1564927"/>
          <a:ext cx="1608892" cy="10245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 smtClean="0">
              <a:cs typeface="B Zar" pitchFamily="2" charset="-78"/>
            </a:rPr>
            <a:t>سیستمی بودن ثبت و ذخیره اطلاعات</a:t>
          </a:r>
          <a:endParaRPr lang="en-US" sz="1400" b="1" kern="1200" dirty="0">
            <a:cs typeface="B Zar" pitchFamily="2" charset="-78"/>
          </a:endParaRPr>
        </a:p>
      </dsp:txBody>
      <dsp:txXfrm>
        <a:off x="233168" y="1594934"/>
        <a:ext cx="1548878" cy="964512"/>
      </dsp:txXfrm>
    </dsp:sp>
    <dsp:sp modelId="{73737C30-F104-436F-B5EB-FCACF04273A3}">
      <dsp:nvSpPr>
        <dsp:cNvPr id="0" name=""/>
        <dsp:cNvSpPr/>
      </dsp:nvSpPr>
      <dsp:spPr>
        <a:xfrm>
          <a:off x="203161" y="2747072"/>
          <a:ext cx="1608892" cy="1024526"/>
        </a:xfrm>
        <a:prstGeom prst="roundRect">
          <a:avLst>
            <a:gd name="adj" fmla="val 10000"/>
          </a:avLst>
        </a:prstGeom>
        <a:solidFill>
          <a:schemeClr val="accent4">
            <a:hueOff val="-279048"/>
            <a:satOff val="1681"/>
            <a:lumOff val="1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 smtClean="0">
              <a:cs typeface="B Zar" pitchFamily="2" charset="-78"/>
            </a:rPr>
            <a:t>اتوماسیون بودن گردش کار</a:t>
          </a:r>
          <a:endParaRPr lang="en-US" sz="1400" b="1" kern="1200" dirty="0">
            <a:cs typeface="B Zar" pitchFamily="2" charset="-78"/>
          </a:endParaRPr>
        </a:p>
      </dsp:txBody>
      <dsp:txXfrm>
        <a:off x="233168" y="2777079"/>
        <a:ext cx="1548878" cy="964512"/>
      </dsp:txXfrm>
    </dsp:sp>
    <dsp:sp modelId="{EA2A04E0-3EE3-4CB1-96EE-97AAE5BBDDC0}">
      <dsp:nvSpPr>
        <dsp:cNvPr id="0" name=""/>
        <dsp:cNvSpPr/>
      </dsp:nvSpPr>
      <dsp:spPr>
        <a:xfrm>
          <a:off x="203161" y="3929218"/>
          <a:ext cx="1608892" cy="1024526"/>
        </a:xfrm>
        <a:prstGeom prst="roundRect">
          <a:avLst>
            <a:gd name="adj" fmla="val 10000"/>
          </a:avLst>
        </a:prstGeom>
        <a:solidFill>
          <a:schemeClr val="accent4">
            <a:hueOff val="-558096"/>
            <a:satOff val="3362"/>
            <a:lumOff val="2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 smtClean="0">
              <a:cs typeface="B Zar" pitchFamily="2" charset="-78"/>
            </a:rPr>
            <a:t>سیستمی بودن گزارش گیری و مانیتورینگ</a:t>
          </a:r>
          <a:endParaRPr lang="en-US" sz="1400" b="1" kern="1200" dirty="0">
            <a:cs typeface="B Zar" pitchFamily="2" charset="-78"/>
          </a:endParaRPr>
        </a:p>
      </dsp:txBody>
      <dsp:txXfrm>
        <a:off x="233168" y="3959225"/>
        <a:ext cx="1548878" cy="964512"/>
      </dsp:txXfrm>
    </dsp:sp>
    <dsp:sp modelId="{1899CC66-ED99-4B34-BF6C-215789D23ED8}">
      <dsp:nvSpPr>
        <dsp:cNvPr id="0" name=""/>
        <dsp:cNvSpPr/>
      </dsp:nvSpPr>
      <dsp:spPr>
        <a:xfrm>
          <a:off x="2163998" y="0"/>
          <a:ext cx="2011115" cy="521493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 smtClean="0">
              <a:cs typeface="B Titr" pitchFamily="2" charset="-78"/>
            </a:rPr>
            <a:t>شاخص های ارزیابی فرایند از جنبه اطلاعات</a:t>
          </a:r>
          <a:endParaRPr lang="en-US" sz="1400" b="1" kern="1200" dirty="0">
            <a:cs typeface="B Titr" pitchFamily="2" charset="-78"/>
          </a:endParaRPr>
        </a:p>
      </dsp:txBody>
      <dsp:txXfrm>
        <a:off x="2163998" y="0"/>
        <a:ext cx="2011115" cy="1564481"/>
      </dsp:txXfrm>
    </dsp:sp>
    <dsp:sp modelId="{A06EBC9B-0113-4E59-B804-B493871B04F6}">
      <dsp:nvSpPr>
        <dsp:cNvPr id="0" name=""/>
        <dsp:cNvSpPr/>
      </dsp:nvSpPr>
      <dsp:spPr>
        <a:xfrm>
          <a:off x="2365110" y="1564927"/>
          <a:ext cx="1608892" cy="1024526"/>
        </a:xfrm>
        <a:prstGeom prst="roundRect">
          <a:avLst>
            <a:gd name="adj" fmla="val 10000"/>
          </a:avLst>
        </a:prstGeom>
        <a:solidFill>
          <a:schemeClr val="accent4">
            <a:hueOff val="-837144"/>
            <a:satOff val="5044"/>
            <a:lumOff val="4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 smtClean="0">
              <a:cs typeface="B Zar" pitchFamily="2" charset="-78"/>
            </a:rPr>
            <a:t>پوشایی اطلاعات مورد نیاز</a:t>
          </a:r>
          <a:endParaRPr lang="en-US" sz="1400" b="1" kern="1200" dirty="0">
            <a:cs typeface="B Zar" pitchFamily="2" charset="-78"/>
          </a:endParaRPr>
        </a:p>
      </dsp:txBody>
      <dsp:txXfrm>
        <a:off x="2395117" y="1594934"/>
        <a:ext cx="1548878" cy="964512"/>
      </dsp:txXfrm>
    </dsp:sp>
    <dsp:sp modelId="{7303DD41-D8B2-4A1E-A02F-CFEF39DD3130}">
      <dsp:nvSpPr>
        <dsp:cNvPr id="0" name=""/>
        <dsp:cNvSpPr/>
      </dsp:nvSpPr>
      <dsp:spPr>
        <a:xfrm>
          <a:off x="2365110" y="2747072"/>
          <a:ext cx="1608892" cy="1024526"/>
        </a:xfrm>
        <a:prstGeom prst="roundRect">
          <a:avLst>
            <a:gd name="adj" fmla="val 1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 smtClean="0">
              <a:cs typeface="B Zar" pitchFamily="2" charset="-78"/>
            </a:rPr>
            <a:t>یکپارچگی اطلاعات بین بخش های مختلف</a:t>
          </a:r>
          <a:endParaRPr lang="en-US" sz="1400" b="1" kern="1200" dirty="0">
            <a:cs typeface="B Zar" pitchFamily="2" charset="-78"/>
          </a:endParaRPr>
        </a:p>
      </dsp:txBody>
      <dsp:txXfrm>
        <a:off x="2395117" y="2777079"/>
        <a:ext cx="1548878" cy="964512"/>
      </dsp:txXfrm>
    </dsp:sp>
    <dsp:sp modelId="{D39E6D8A-8F3B-4950-BB76-368D64974717}">
      <dsp:nvSpPr>
        <dsp:cNvPr id="0" name=""/>
        <dsp:cNvSpPr/>
      </dsp:nvSpPr>
      <dsp:spPr>
        <a:xfrm>
          <a:off x="2365110" y="3929218"/>
          <a:ext cx="1608892" cy="1024526"/>
        </a:xfrm>
        <a:prstGeom prst="roundRect">
          <a:avLst>
            <a:gd name="adj" fmla="val 10000"/>
          </a:avLst>
        </a:prstGeom>
        <a:solidFill>
          <a:schemeClr val="accent4">
            <a:hueOff val="-1395241"/>
            <a:satOff val="8406"/>
            <a:lumOff val="6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 smtClean="0">
              <a:cs typeface="B Zar" pitchFamily="2" charset="-78"/>
            </a:rPr>
            <a:t>دسترسی به اطلاعات</a:t>
          </a:r>
          <a:endParaRPr lang="en-US" sz="1400" b="1" kern="1200" dirty="0">
            <a:cs typeface="B Zar" pitchFamily="2" charset="-78"/>
          </a:endParaRPr>
        </a:p>
      </dsp:txBody>
      <dsp:txXfrm>
        <a:off x="2395117" y="3959225"/>
        <a:ext cx="1548878" cy="964512"/>
      </dsp:txXfrm>
    </dsp:sp>
    <dsp:sp modelId="{FB2FD39D-5D14-4446-932D-9587895CFB2F}">
      <dsp:nvSpPr>
        <dsp:cNvPr id="0" name=""/>
        <dsp:cNvSpPr/>
      </dsp:nvSpPr>
      <dsp:spPr>
        <a:xfrm>
          <a:off x="4325947" y="0"/>
          <a:ext cx="2011115" cy="521493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 smtClean="0">
              <a:cs typeface="B Titr" pitchFamily="2" charset="-78"/>
            </a:rPr>
            <a:t>شاخص های ارزیابی اجرای فرایند</a:t>
          </a:r>
          <a:endParaRPr lang="en-US" sz="1400" b="1" kern="1200" dirty="0">
            <a:cs typeface="B Titr" pitchFamily="2" charset="-78"/>
          </a:endParaRPr>
        </a:p>
      </dsp:txBody>
      <dsp:txXfrm>
        <a:off x="4325947" y="0"/>
        <a:ext cx="2011115" cy="1564481"/>
      </dsp:txXfrm>
    </dsp:sp>
    <dsp:sp modelId="{36648BCA-BBC0-46C0-BDE1-F7C7E5D1EDB3}">
      <dsp:nvSpPr>
        <dsp:cNvPr id="0" name=""/>
        <dsp:cNvSpPr/>
      </dsp:nvSpPr>
      <dsp:spPr>
        <a:xfrm>
          <a:off x="4527059" y="1565468"/>
          <a:ext cx="1608892" cy="603295"/>
        </a:xfrm>
        <a:prstGeom prst="roundRect">
          <a:avLst>
            <a:gd name="adj" fmla="val 10000"/>
          </a:avLst>
        </a:prstGeom>
        <a:solidFill>
          <a:schemeClr val="accent4">
            <a:hueOff val="-1674289"/>
            <a:satOff val="10087"/>
            <a:lumOff val="8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 smtClean="0">
              <a:cs typeface="B Zar" pitchFamily="2" charset="-78"/>
            </a:rPr>
            <a:t>مدون و در دسترس بودن روش انجام</a:t>
          </a:r>
          <a:endParaRPr lang="en-US" sz="1400" b="1" kern="1200" dirty="0">
            <a:cs typeface="B Zar" pitchFamily="2" charset="-78"/>
          </a:endParaRPr>
        </a:p>
      </dsp:txBody>
      <dsp:txXfrm>
        <a:off x="4544729" y="1583138"/>
        <a:ext cx="1573552" cy="567955"/>
      </dsp:txXfrm>
    </dsp:sp>
    <dsp:sp modelId="{07BDF1FF-0E81-45DC-9C46-828F6518F57E}">
      <dsp:nvSpPr>
        <dsp:cNvPr id="0" name=""/>
        <dsp:cNvSpPr/>
      </dsp:nvSpPr>
      <dsp:spPr>
        <a:xfrm>
          <a:off x="4527059" y="2261578"/>
          <a:ext cx="1608892" cy="603295"/>
        </a:xfrm>
        <a:prstGeom prst="roundRect">
          <a:avLst>
            <a:gd name="adj" fmla="val 10000"/>
          </a:avLst>
        </a:prstGeom>
        <a:solidFill>
          <a:schemeClr val="accent4">
            <a:hueOff val="-1953337"/>
            <a:satOff val="11768"/>
            <a:lumOff val="9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 smtClean="0">
              <a:cs typeface="B Zar" pitchFamily="2" charset="-78"/>
            </a:rPr>
            <a:t>عدم وجود فعاليتهاي اضافه</a:t>
          </a:r>
          <a:endParaRPr lang="en-US" sz="1400" b="1" kern="1200" dirty="0">
            <a:cs typeface="B Zar" pitchFamily="2" charset="-78"/>
          </a:endParaRPr>
        </a:p>
      </dsp:txBody>
      <dsp:txXfrm>
        <a:off x="4544729" y="2279248"/>
        <a:ext cx="1573552" cy="567955"/>
      </dsp:txXfrm>
    </dsp:sp>
    <dsp:sp modelId="{D5342EAE-50D5-43BA-A073-3B9FBB168CBB}">
      <dsp:nvSpPr>
        <dsp:cNvPr id="0" name=""/>
        <dsp:cNvSpPr/>
      </dsp:nvSpPr>
      <dsp:spPr>
        <a:xfrm>
          <a:off x="4527059" y="2957688"/>
          <a:ext cx="1608892" cy="603295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 smtClean="0">
              <a:cs typeface="B Zar" pitchFamily="2" charset="-78"/>
            </a:rPr>
            <a:t>عدم انجام كارهاي موازي</a:t>
          </a:r>
          <a:endParaRPr lang="en-US" sz="1400" b="1" kern="1200" dirty="0">
            <a:cs typeface="B Zar" pitchFamily="2" charset="-78"/>
          </a:endParaRPr>
        </a:p>
      </dsp:txBody>
      <dsp:txXfrm>
        <a:off x="4544729" y="2975358"/>
        <a:ext cx="1573552" cy="567955"/>
      </dsp:txXfrm>
    </dsp:sp>
    <dsp:sp modelId="{BE059C2E-215D-4BB3-87CE-8E5556DBE98C}">
      <dsp:nvSpPr>
        <dsp:cNvPr id="0" name=""/>
        <dsp:cNvSpPr/>
      </dsp:nvSpPr>
      <dsp:spPr>
        <a:xfrm>
          <a:off x="4527059" y="3653798"/>
          <a:ext cx="1608892" cy="603295"/>
        </a:xfrm>
        <a:prstGeom prst="roundRect">
          <a:avLst>
            <a:gd name="adj" fmla="val 10000"/>
          </a:avLst>
        </a:prstGeom>
        <a:solidFill>
          <a:schemeClr val="accent4">
            <a:hueOff val="-2511433"/>
            <a:satOff val="15131"/>
            <a:lumOff val="12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 smtClean="0">
              <a:cs typeface="B Zar" pitchFamily="2" charset="-78"/>
            </a:rPr>
            <a:t>شفاف بودن مدارک مورد نیاز</a:t>
          </a:r>
          <a:endParaRPr lang="en-US" sz="1400" b="1" kern="1200" dirty="0">
            <a:cs typeface="B Zar" pitchFamily="2" charset="-78"/>
          </a:endParaRPr>
        </a:p>
      </dsp:txBody>
      <dsp:txXfrm>
        <a:off x="4544729" y="3671468"/>
        <a:ext cx="1573552" cy="567955"/>
      </dsp:txXfrm>
    </dsp:sp>
    <dsp:sp modelId="{BAD801C9-9152-44E9-9228-730276ECA2C3}">
      <dsp:nvSpPr>
        <dsp:cNvPr id="0" name=""/>
        <dsp:cNvSpPr/>
      </dsp:nvSpPr>
      <dsp:spPr>
        <a:xfrm>
          <a:off x="4527059" y="4349908"/>
          <a:ext cx="1608892" cy="603295"/>
        </a:xfrm>
        <a:prstGeom prst="roundRect">
          <a:avLst>
            <a:gd name="adj" fmla="val 10000"/>
          </a:avLst>
        </a:prstGeom>
        <a:solidFill>
          <a:schemeClr val="accent4">
            <a:hueOff val="-2790481"/>
            <a:satOff val="16812"/>
            <a:lumOff val="13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 smtClean="0">
              <a:cs typeface="B Zar" pitchFamily="2" charset="-78"/>
            </a:rPr>
            <a:t>تناسب زمان انجام با حجم فعالیت ها</a:t>
          </a:r>
          <a:endParaRPr lang="en-US" sz="1400" b="1" kern="1200" dirty="0">
            <a:cs typeface="B Zar" pitchFamily="2" charset="-78"/>
          </a:endParaRPr>
        </a:p>
      </dsp:txBody>
      <dsp:txXfrm>
        <a:off x="4544729" y="4367578"/>
        <a:ext cx="1573552" cy="567955"/>
      </dsp:txXfrm>
    </dsp:sp>
    <dsp:sp modelId="{0F2CDB6E-2306-4E2D-8727-0BAA828FFF27}">
      <dsp:nvSpPr>
        <dsp:cNvPr id="0" name=""/>
        <dsp:cNvSpPr/>
      </dsp:nvSpPr>
      <dsp:spPr>
        <a:xfrm>
          <a:off x="6487896" y="0"/>
          <a:ext cx="2011115" cy="521493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smtClean="0">
              <a:cs typeface="B Titr" pitchFamily="2" charset="-78"/>
            </a:rPr>
            <a:t>شاخص های ارزیابی پرسنل مجری فرایند</a:t>
          </a:r>
          <a:endParaRPr lang="en-US" sz="1400" b="1" kern="1200" dirty="0">
            <a:cs typeface="B Titr" pitchFamily="2" charset="-78"/>
          </a:endParaRPr>
        </a:p>
      </dsp:txBody>
      <dsp:txXfrm>
        <a:off x="6487896" y="0"/>
        <a:ext cx="2011115" cy="1564481"/>
      </dsp:txXfrm>
    </dsp:sp>
    <dsp:sp modelId="{17FFA1C2-84BF-4B12-8168-3C96A9308ECD}">
      <dsp:nvSpPr>
        <dsp:cNvPr id="0" name=""/>
        <dsp:cNvSpPr/>
      </dsp:nvSpPr>
      <dsp:spPr>
        <a:xfrm>
          <a:off x="6689008" y="1564736"/>
          <a:ext cx="1608892" cy="500677"/>
        </a:xfrm>
        <a:prstGeom prst="roundRect">
          <a:avLst>
            <a:gd name="adj" fmla="val 10000"/>
          </a:avLst>
        </a:prstGeom>
        <a:solidFill>
          <a:schemeClr val="accent4">
            <a:hueOff val="-3069529"/>
            <a:satOff val="18493"/>
            <a:lumOff val="14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 smtClean="0">
              <a:cs typeface="B Zar" pitchFamily="2" charset="-78"/>
            </a:rPr>
            <a:t>سطح تحصيلات </a:t>
          </a:r>
          <a:endParaRPr lang="en-US" sz="1400" b="1" kern="1200" dirty="0">
            <a:cs typeface="B Zar" pitchFamily="2" charset="-78"/>
          </a:endParaRPr>
        </a:p>
      </dsp:txBody>
      <dsp:txXfrm>
        <a:off x="6703672" y="1579400"/>
        <a:ext cx="1579564" cy="471349"/>
      </dsp:txXfrm>
    </dsp:sp>
    <dsp:sp modelId="{EDE4549B-1475-45DE-B643-2FA28321BCEC}">
      <dsp:nvSpPr>
        <dsp:cNvPr id="0" name=""/>
        <dsp:cNvSpPr/>
      </dsp:nvSpPr>
      <dsp:spPr>
        <a:xfrm>
          <a:off x="6689008" y="2142440"/>
          <a:ext cx="1608892" cy="500677"/>
        </a:xfrm>
        <a:prstGeom prst="roundRect">
          <a:avLst>
            <a:gd name="adj" fmla="val 1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 smtClean="0">
              <a:cs typeface="B Zar" pitchFamily="2" charset="-78"/>
            </a:rPr>
            <a:t>ميزان سابقه كار</a:t>
          </a:r>
          <a:endParaRPr lang="en-US" sz="1400" b="1" kern="1200" dirty="0">
            <a:cs typeface="B Zar" pitchFamily="2" charset="-78"/>
          </a:endParaRPr>
        </a:p>
      </dsp:txBody>
      <dsp:txXfrm>
        <a:off x="6703672" y="2157104"/>
        <a:ext cx="1579564" cy="471349"/>
      </dsp:txXfrm>
    </dsp:sp>
    <dsp:sp modelId="{F4A54C8B-2B5F-4F72-8B3F-017B6DB03AB2}">
      <dsp:nvSpPr>
        <dsp:cNvPr id="0" name=""/>
        <dsp:cNvSpPr/>
      </dsp:nvSpPr>
      <dsp:spPr>
        <a:xfrm>
          <a:off x="6689008" y="2720145"/>
          <a:ext cx="1608892" cy="500677"/>
        </a:xfrm>
        <a:prstGeom prst="roundRect">
          <a:avLst>
            <a:gd name="adj" fmla="val 10000"/>
          </a:avLst>
        </a:prstGeom>
        <a:solidFill>
          <a:schemeClr val="accent4">
            <a:hueOff val="-3627625"/>
            <a:satOff val="21855"/>
            <a:lumOff val="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 smtClean="0">
              <a:cs typeface="B Zar" pitchFamily="2" charset="-78"/>
            </a:rPr>
            <a:t>درك و شناخت</a:t>
          </a:r>
          <a:endParaRPr lang="en-US" sz="1400" b="1" kern="1200" dirty="0">
            <a:cs typeface="B Zar" pitchFamily="2" charset="-78"/>
          </a:endParaRPr>
        </a:p>
      </dsp:txBody>
      <dsp:txXfrm>
        <a:off x="6703672" y="2734809"/>
        <a:ext cx="1579564" cy="471349"/>
      </dsp:txXfrm>
    </dsp:sp>
    <dsp:sp modelId="{4DB83766-21A3-4EED-A677-BCAB1A23E61D}">
      <dsp:nvSpPr>
        <dsp:cNvPr id="0" name=""/>
        <dsp:cNvSpPr/>
      </dsp:nvSpPr>
      <dsp:spPr>
        <a:xfrm>
          <a:off x="6689008" y="3297849"/>
          <a:ext cx="1608892" cy="500677"/>
        </a:xfrm>
        <a:prstGeom prst="roundRect">
          <a:avLst>
            <a:gd name="adj" fmla="val 10000"/>
          </a:avLst>
        </a:prstGeom>
        <a:solidFill>
          <a:schemeClr val="accent4">
            <a:hueOff val="-3906673"/>
            <a:satOff val="23537"/>
            <a:lumOff val="18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 smtClean="0">
              <a:cs typeface="B Zar" pitchFamily="2" charset="-78"/>
            </a:rPr>
            <a:t>تطابق حجم كار با توان فرد</a:t>
          </a:r>
          <a:endParaRPr lang="en-US" sz="1400" b="1" kern="1200" dirty="0">
            <a:cs typeface="B Zar" pitchFamily="2" charset="-78"/>
          </a:endParaRPr>
        </a:p>
      </dsp:txBody>
      <dsp:txXfrm>
        <a:off x="6703672" y="3312513"/>
        <a:ext cx="1579564" cy="471349"/>
      </dsp:txXfrm>
    </dsp:sp>
    <dsp:sp modelId="{782DD721-AD79-428F-8DC9-4AEC6C8F2F59}">
      <dsp:nvSpPr>
        <dsp:cNvPr id="0" name=""/>
        <dsp:cNvSpPr/>
      </dsp:nvSpPr>
      <dsp:spPr>
        <a:xfrm>
          <a:off x="6689008" y="3875554"/>
          <a:ext cx="1608892" cy="500677"/>
        </a:xfrm>
        <a:prstGeom prst="roundRect">
          <a:avLst>
            <a:gd name="adj" fmla="val 10000"/>
          </a:avLst>
        </a:prstGeom>
        <a:solidFill>
          <a:schemeClr val="accent4">
            <a:hueOff val="-4185721"/>
            <a:satOff val="25218"/>
            <a:lumOff val="20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smtClean="0">
              <a:cs typeface="B Zar" pitchFamily="2" charset="-78"/>
            </a:rPr>
            <a:t>مرتبط بودن شرح وظايف مجری با فرایند </a:t>
          </a:r>
          <a:endParaRPr lang="en-US" sz="1400" b="1" kern="1200" dirty="0">
            <a:cs typeface="B Zar" pitchFamily="2" charset="-78"/>
          </a:endParaRPr>
        </a:p>
      </dsp:txBody>
      <dsp:txXfrm>
        <a:off x="6703672" y="3890218"/>
        <a:ext cx="1579564" cy="471349"/>
      </dsp:txXfrm>
    </dsp:sp>
    <dsp:sp modelId="{49D3FEC6-0749-4A3A-A02D-80F95459C414}">
      <dsp:nvSpPr>
        <dsp:cNvPr id="0" name=""/>
        <dsp:cNvSpPr/>
      </dsp:nvSpPr>
      <dsp:spPr>
        <a:xfrm>
          <a:off x="6689008" y="4453259"/>
          <a:ext cx="1608892" cy="500677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 smtClean="0">
              <a:cs typeface="B Zar" pitchFamily="2" charset="-78"/>
            </a:rPr>
            <a:t>دوره هاي آموزشي ديده شده</a:t>
          </a:r>
          <a:endParaRPr lang="en-US" sz="1400" b="1" kern="1200" dirty="0">
            <a:cs typeface="B Zar" pitchFamily="2" charset="-78"/>
          </a:endParaRPr>
        </a:p>
      </dsp:txBody>
      <dsp:txXfrm>
        <a:off x="6703672" y="4467923"/>
        <a:ext cx="1579564" cy="47134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FB6DA-802B-4466-A137-E14C9A16F346}">
      <dsp:nvSpPr>
        <dsp:cNvPr id="0" name=""/>
        <dsp:cNvSpPr/>
      </dsp:nvSpPr>
      <dsp:spPr>
        <a:xfrm>
          <a:off x="2901" y="476476"/>
          <a:ext cx="6566493" cy="57635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Process</a:t>
          </a:r>
          <a:endParaRPr lang="en-US" sz="2800" kern="1200" dirty="0"/>
        </a:p>
      </dsp:txBody>
      <dsp:txXfrm>
        <a:off x="291081" y="476476"/>
        <a:ext cx="5990134" cy="576359"/>
      </dsp:txXfrm>
    </dsp:sp>
    <dsp:sp modelId="{250D0ABD-81CD-4015-8A51-2CD5150CFD1A}">
      <dsp:nvSpPr>
        <dsp:cNvPr id="0" name=""/>
        <dsp:cNvSpPr/>
      </dsp:nvSpPr>
      <dsp:spPr>
        <a:xfrm>
          <a:off x="2901" y="1133526"/>
          <a:ext cx="6566493" cy="57635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Process</a:t>
          </a:r>
          <a:endParaRPr lang="en-US" sz="2800" kern="1200" dirty="0"/>
        </a:p>
      </dsp:txBody>
      <dsp:txXfrm>
        <a:off x="291081" y="1133526"/>
        <a:ext cx="5990134" cy="576359"/>
      </dsp:txXfrm>
    </dsp:sp>
    <dsp:sp modelId="{48171B22-8C00-4A57-BE58-DEDB0DFA8C97}">
      <dsp:nvSpPr>
        <dsp:cNvPr id="0" name=""/>
        <dsp:cNvSpPr/>
      </dsp:nvSpPr>
      <dsp:spPr>
        <a:xfrm>
          <a:off x="2901" y="1790576"/>
          <a:ext cx="6566493" cy="57635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Process</a:t>
          </a:r>
          <a:endParaRPr lang="en-US" sz="2800" kern="1200" dirty="0"/>
        </a:p>
      </dsp:txBody>
      <dsp:txXfrm>
        <a:off x="291081" y="1790576"/>
        <a:ext cx="5990134" cy="576359"/>
      </dsp:txXfrm>
    </dsp:sp>
    <dsp:sp modelId="{5B832021-282A-4C5F-A49B-851FF6372EDF}">
      <dsp:nvSpPr>
        <dsp:cNvPr id="0" name=""/>
        <dsp:cNvSpPr/>
      </dsp:nvSpPr>
      <dsp:spPr>
        <a:xfrm>
          <a:off x="2901" y="2447626"/>
          <a:ext cx="6566493" cy="57635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Process</a:t>
          </a:r>
          <a:endParaRPr lang="en-US" sz="2800" kern="1200" dirty="0"/>
        </a:p>
      </dsp:txBody>
      <dsp:txXfrm>
        <a:off x="291081" y="2447626"/>
        <a:ext cx="5990134" cy="57635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21575-5B22-40F5-BDC1-A85706DB29D5}">
      <dsp:nvSpPr>
        <dsp:cNvPr id="0" name=""/>
        <dsp:cNvSpPr/>
      </dsp:nvSpPr>
      <dsp:spPr>
        <a:xfrm>
          <a:off x="427" y="571503"/>
          <a:ext cx="999887" cy="3571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Department </a:t>
          </a:r>
          <a:endParaRPr lang="en-US" sz="2800" kern="1200" dirty="0"/>
        </a:p>
      </dsp:txBody>
      <dsp:txXfrm>
        <a:off x="29713" y="600789"/>
        <a:ext cx="941315" cy="3513332"/>
      </dsp:txXfrm>
    </dsp:sp>
    <dsp:sp modelId="{64595E00-790B-468A-8DB5-BD47AD352305}">
      <dsp:nvSpPr>
        <dsp:cNvPr id="0" name=""/>
        <dsp:cNvSpPr/>
      </dsp:nvSpPr>
      <dsp:spPr>
        <a:xfrm>
          <a:off x="1250287" y="571503"/>
          <a:ext cx="999887" cy="3571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kern="1200" dirty="0" smtClean="0"/>
            <a:t>Department </a:t>
          </a:r>
        </a:p>
      </dsp:txBody>
      <dsp:txXfrm>
        <a:off x="1279573" y="600789"/>
        <a:ext cx="941315" cy="3513332"/>
      </dsp:txXfrm>
    </dsp:sp>
    <dsp:sp modelId="{0F85BC36-3363-4E94-B3A6-735F8D0ED208}">
      <dsp:nvSpPr>
        <dsp:cNvPr id="0" name=""/>
        <dsp:cNvSpPr/>
      </dsp:nvSpPr>
      <dsp:spPr>
        <a:xfrm>
          <a:off x="2500146" y="571503"/>
          <a:ext cx="999887" cy="3571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kern="1200" dirty="0" smtClean="0"/>
            <a:t>Department </a:t>
          </a:r>
        </a:p>
      </dsp:txBody>
      <dsp:txXfrm>
        <a:off x="2529432" y="600789"/>
        <a:ext cx="941315" cy="351333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9FBE2-E67F-469B-9ED8-AA5CEBA4F5A3}">
      <dsp:nvSpPr>
        <dsp:cNvPr id="0" name=""/>
        <dsp:cNvSpPr/>
      </dsp:nvSpPr>
      <dsp:spPr>
        <a:xfrm rot="10800000">
          <a:off x="2647492" y="0"/>
          <a:ext cx="5139249" cy="1010923"/>
        </a:xfrm>
        <a:prstGeom prst="nonIsoscelesTrapezoid">
          <a:avLst>
            <a:gd name="adj1" fmla="val 0"/>
            <a:gd name="adj2" fmla="val 52378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b="1" kern="1200" dirty="0" smtClean="0">
              <a:cs typeface="B Nazanin" pitchFamily="2" charset="-78"/>
            </a:rPr>
            <a:t>(هوش تجاری)</a:t>
          </a:r>
          <a:endParaRPr lang="en-US" sz="2500" b="1" kern="1200" dirty="0" smtClean="0">
            <a:cs typeface="B Nazanin" pitchFamily="2" charset="-78"/>
          </a:endParaRPr>
        </a:p>
      </dsp:txBody>
      <dsp:txXfrm rot="10800000">
        <a:off x="3176990" y="0"/>
        <a:ext cx="4609751" cy="1010923"/>
      </dsp:txXfrm>
    </dsp:sp>
    <dsp:sp modelId="{524F8EF4-A1E8-4C88-BA17-D3854B1C56EA}">
      <dsp:nvSpPr>
        <dsp:cNvPr id="0" name=""/>
        <dsp:cNvSpPr/>
      </dsp:nvSpPr>
      <dsp:spPr>
        <a:xfrm>
          <a:off x="2117993" y="0"/>
          <a:ext cx="1058996" cy="1010923"/>
        </a:xfrm>
        <a:prstGeom prst="trapezoid">
          <a:avLst>
            <a:gd name="adj" fmla="val 5237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Nazanin" pitchFamily="2" charset="-78"/>
            </a:rPr>
            <a:t>پیش گوئی</a:t>
          </a:r>
          <a:endParaRPr lang="en-US" sz="2400" b="1" kern="1200" dirty="0">
            <a:cs typeface="B Nazanin" pitchFamily="2" charset="-78"/>
          </a:endParaRPr>
        </a:p>
      </dsp:txBody>
      <dsp:txXfrm>
        <a:off x="2117993" y="0"/>
        <a:ext cx="1058996" cy="1010923"/>
      </dsp:txXfrm>
    </dsp:sp>
    <dsp:sp modelId="{550795A5-7135-4EB9-B1C5-6BBE08CC3ED1}">
      <dsp:nvSpPr>
        <dsp:cNvPr id="0" name=""/>
        <dsp:cNvSpPr/>
      </dsp:nvSpPr>
      <dsp:spPr>
        <a:xfrm rot="10800000">
          <a:off x="3176990" y="1010923"/>
          <a:ext cx="4609751" cy="1010923"/>
        </a:xfrm>
        <a:prstGeom prst="nonIsoscelesTrapezoid">
          <a:avLst>
            <a:gd name="adj1" fmla="val 0"/>
            <a:gd name="adj2" fmla="val 52378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b="1" kern="1200" dirty="0" smtClean="0">
              <a:cs typeface="B Nazanin" pitchFamily="2" charset="-78"/>
            </a:rPr>
            <a:t>(تجارب موفق جهانی)</a:t>
          </a:r>
          <a:endParaRPr lang="en-US" sz="2500" b="1" kern="1200" dirty="0" smtClean="0">
            <a:cs typeface="B Nazanin" pitchFamily="2" charset="-78"/>
          </a:endParaRPr>
        </a:p>
      </dsp:txBody>
      <dsp:txXfrm rot="10800000">
        <a:off x="3706489" y="1010923"/>
        <a:ext cx="4080252" cy="1010923"/>
      </dsp:txXfrm>
    </dsp:sp>
    <dsp:sp modelId="{45F8BEC6-8AD9-455F-A121-F2E8DCBB61EA}">
      <dsp:nvSpPr>
        <dsp:cNvPr id="0" name=""/>
        <dsp:cNvSpPr/>
      </dsp:nvSpPr>
      <dsp:spPr>
        <a:xfrm>
          <a:off x="1588495" y="1010923"/>
          <a:ext cx="2117993" cy="1010923"/>
        </a:xfrm>
        <a:prstGeom prst="trapezoid">
          <a:avLst>
            <a:gd name="adj" fmla="val 52378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dirty="0" smtClean="0">
              <a:cs typeface="B Nazanin" pitchFamily="2" charset="-78"/>
            </a:rPr>
            <a:t>بهینه سازی</a:t>
          </a:r>
          <a:endParaRPr lang="en-US" sz="2600" b="1" kern="1200" dirty="0">
            <a:cs typeface="B Nazanin" pitchFamily="2" charset="-78"/>
          </a:endParaRPr>
        </a:p>
      </dsp:txBody>
      <dsp:txXfrm>
        <a:off x="1959144" y="1010923"/>
        <a:ext cx="1376695" cy="1010923"/>
      </dsp:txXfrm>
    </dsp:sp>
    <dsp:sp modelId="{BA688DC7-C016-4C0C-B2A6-5DFD0F5B90CE}">
      <dsp:nvSpPr>
        <dsp:cNvPr id="0" name=""/>
        <dsp:cNvSpPr/>
      </dsp:nvSpPr>
      <dsp:spPr>
        <a:xfrm rot="10800000">
          <a:off x="3706489" y="2021846"/>
          <a:ext cx="4080252" cy="1010923"/>
        </a:xfrm>
        <a:prstGeom prst="nonIsoscelesTrapezoid">
          <a:avLst>
            <a:gd name="adj1" fmla="val 0"/>
            <a:gd name="adj2" fmla="val 52378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b="1" kern="1200" dirty="0" smtClean="0">
              <a:cs typeface="B Nazanin" pitchFamily="2" charset="-78"/>
            </a:rPr>
            <a:t>(داشبورد الکترونیک)</a:t>
          </a:r>
          <a:endParaRPr lang="en-US" sz="2500" b="1" kern="1200" dirty="0">
            <a:cs typeface="B Nazanin" pitchFamily="2" charset="-78"/>
          </a:endParaRPr>
        </a:p>
      </dsp:txBody>
      <dsp:txXfrm rot="10800000">
        <a:off x="4235987" y="2021846"/>
        <a:ext cx="3550754" cy="1010923"/>
      </dsp:txXfrm>
    </dsp:sp>
    <dsp:sp modelId="{11E7D4B6-7FA3-44F8-AF03-00844DC2D5D6}">
      <dsp:nvSpPr>
        <dsp:cNvPr id="0" name=""/>
        <dsp:cNvSpPr/>
      </dsp:nvSpPr>
      <dsp:spPr>
        <a:xfrm>
          <a:off x="1058996" y="2021846"/>
          <a:ext cx="3176990" cy="1010923"/>
        </a:xfrm>
        <a:prstGeom prst="trapezoid">
          <a:avLst>
            <a:gd name="adj" fmla="val 52378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dirty="0" smtClean="0">
              <a:cs typeface="B Nazanin" pitchFamily="2" charset="-78"/>
            </a:rPr>
            <a:t>دیده بانی</a:t>
          </a:r>
          <a:endParaRPr lang="en-US" sz="2600" b="1" kern="1200" dirty="0">
            <a:cs typeface="B Nazanin" pitchFamily="2" charset="-78"/>
          </a:endParaRPr>
        </a:p>
      </dsp:txBody>
      <dsp:txXfrm>
        <a:off x="1614970" y="2021846"/>
        <a:ext cx="2065043" cy="1010923"/>
      </dsp:txXfrm>
    </dsp:sp>
    <dsp:sp modelId="{0B1E6705-B55C-4D85-AC20-F51AE3348C81}">
      <dsp:nvSpPr>
        <dsp:cNvPr id="0" name=""/>
        <dsp:cNvSpPr/>
      </dsp:nvSpPr>
      <dsp:spPr>
        <a:xfrm rot="10800000">
          <a:off x="4235987" y="3032770"/>
          <a:ext cx="3550754" cy="1010923"/>
        </a:xfrm>
        <a:prstGeom prst="nonIsoscelesTrapezoid">
          <a:avLst>
            <a:gd name="adj1" fmla="val 0"/>
            <a:gd name="adj2" fmla="val 52378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b="1" kern="1200" dirty="0" smtClean="0">
              <a:cs typeface="B Nazanin" pitchFamily="2" charset="-78"/>
            </a:rPr>
            <a:t>(مکانیزاسیون فرایندها)</a:t>
          </a:r>
          <a:endParaRPr lang="en-US" sz="2500" b="1" kern="1200" dirty="0">
            <a:cs typeface="B Nazanin" pitchFamily="2" charset="-78"/>
          </a:endParaRPr>
        </a:p>
      </dsp:txBody>
      <dsp:txXfrm rot="10800000">
        <a:off x="4765486" y="3032770"/>
        <a:ext cx="3021255" cy="1010923"/>
      </dsp:txXfrm>
    </dsp:sp>
    <dsp:sp modelId="{212EE72A-118C-4096-B912-10F9B8D5D4C0}">
      <dsp:nvSpPr>
        <dsp:cNvPr id="0" name=""/>
        <dsp:cNvSpPr/>
      </dsp:nvSpPr>
      <dsp:spPr>
        <a:xfrm>
          <a:off x="529498" y="3032770"/>
          <a:ext cx="4235987" cy="1010923"/>
        </a:xfrm>
        <a:prstGeom prst="trapezoid">
          <a:avLst>
            <a:gd name="adj" fmla="val 52378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dirty="0" smtClean="0">
              <a:cs typeface="B Nazanin" pitchFamily="2" charset="-78"/>
            </a:rPr>
            <a:t>اجرا</a:t>
          </a:r>
          <a:endParaRPr lang="en-US" sz="2600" b="1" kern="1200" dirty="0" smtClean="0">
            <a:cs typeface="B Nazanin" pitchFamily="2" charset="-78"/>
          </a:endParaRPr>
        </a:p>
      </dsp:txBody>
      <dsp:txXfrm>
        <a:off x="1270796" y="3032770"/>
        <a:ext cx="2753391" cy="1010923"/>
      </dsp:txXfrm>
    </dsp:sp>
    <dsp:sp modelId="{FDE0768E-A4F9-4689-9612-B4FFEE2921EF}">
      <dsp:nvSpPr>
        <dsp:cNvPr id="0" name=""/>
        <dsp:cNvSpPr/>
      </dsp:nvSpPr>
      <dsp:spPr>
        <a:xfrm rot="10800000">
          <a:off x="4765486" y="4043693"/>
          <a:ext cx="3021255" cy="1010923"/>
        </a:xfrm>
        <a:prstGeom prst="nonIsoscelesTrapezoid">
          <a:avLst>
            <a:gd name="adj1" fmla="val 0"/>
            <a:gd name="adj2" fmla="val 52378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b="1" kern="1200" dirty="0" smtClean="0">
              <a:cs typeface="B Nazanin" pitchFamily="2" charset="-78"/>
            </a:rPr>
            <a:t>(ایزو)</a:t>
          </a:r>
          <a:endParaRPr lang="en-US" sz="2500" b="1" kern="1200" dirty="0">
            <a:cs typeface="B Nazanin" pitchFamily="2" charset="-78"/>
          </a:endParaRPr>
        </a:p>
      </dsp:txBody>
      <dsp:txXfrm rot="10800000">
        <a:off x="5294984" y="4043693"/>
        <a:ext cx="2491757" cy="1010923"/>
      </dsp:txXfrm>
    </dsp:sp>
    <dsp:sp modelId="{6FC834F8-93DC-44CE-9168-46FC52BD5246}">
      <dsp:nvSpPr>
        <dsp:cNvPr id="0" name=""/>
        <dsp:cNvSpPr/>
      </dsp:nvSpPr>
      <dsp:spPr>
        <a:xfrm>
          <a:off x="0" y="4043693"/>
          <a:ext cx="5294984" cy="1010923"/>
        </a:xfrm>
        <a:prstGeom prst="trapezoid">
          <a:avLst>
            <a:gd name="adj" fmla="val 52378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dirty="0" smtClean="0">
              <a:cs typeface="B Nazanin" pitchFamily="2" charset="-78"/>
            </a:rPr>
            <a:t>مستند سازی</a:t>
          </a:r>
          <a:endParaRPr lang="en-US" sz="2600" kern="1200" dirty="0">
            <a:cs typeface="B Nazanin" pitchFamily="2" charset="-78"/>
          </a:endParaRPr>
        </a:p>
      </dsp:txBody>
      <dsp:txXfrm>
        <a:off x="926622" y="4043693"/>
        <a:ext cx="3441739" cy="101092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F761E-8C5D-4D3D-9EF3-10A146B11BFF}">
      <dsp:nvSpPr>
        <dsp:cNvPr id="0" name=""/>
        <dsp:cNvSpPr/>
      </dsp:nvSpPr>
      <dsp:spPr>
        <a:xfrm>
          <a:off x="3729" y="0"/>
          <a:ext cx="7636407" cy="4064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 val="81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0" tIns="219075" rIns="438150" bIns="219075" numCol="1" spcCol="1270" anchor="ctr" anchorCtr="0">
          <a:noAutofit/>
        </a:bodyPr>
        <a:lstStyle/>
        <a:p>
          <a:pPr lvl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0" kern="1200" dirty="0" smtClean="0"/>
            <a:t>BPM</a:t>
          </a:r>
          <a:endParaRPr lang="en-US" sz="11500" kern="1200" dirty="0"/>
        </a:p>
      </dsp:txBody>
      <dsp:txXfrm>
        <a:off x="202117" y="198388"/>
        <a:ext cx="7239631" cy="366722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6335D-9649-40A5-AA70-9F2F1BDBAE18}">
      <dsp:nvSpPr>
        <dsp:cNvPr id="0" name=""/>
        <dsp:cNvSpPr/>
      </dsp:nvSpPr>
      <dsp:spPr>
        <a:xfrm>
          <a:off x="1017991" y="0"/>
          <a:ext cx="2035983" cy="1746248"/>
        </a:xfrm>
        <a:prstGeom prst="trapezoid">
          <a:avLst>
            <a:gd name="adj" fmla="val 5829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400" b="1" kern="1200" dirty="0" smtClean="0">
            <a:cs typeface="B Zar" pitchFamily="2" charset="-78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cs typeface="B Zar" pitchFamily="2" charset="-78"/>
            </a:rPr>
            <a:t>BPM</a:t>
          </a:r>
          <a:endParaRPr lang="en-US" sz="4400" b="1" kern="1200" dirty="0">
            <a:cs typeface="B Zar" pitchFamily="2" charset="-78"/>
          </a:endParaRPr>
        </a:p>
      </dsp:txBody>
      <dsp:txXfrm>
        <a:off x="1017991" y="0"/>
        <a:ext cx="2035983" cy="1746248"/>
      </dsp:txXfrm>
    </dsp:sp>
    <dsp:sp modelId="{7DFFFF90-7300-4011-B167-24C5C60F6A88}">
      <dsp:nvSpPr>
        <dsp:cNvPr id="0" name=""/>
        <dsp:cNvSpPr/>
      </dsp:nvSpPr>
      <dsp:spPr>
        <a:xfrm>
          <a:off x="0" y="1746248"/>
          <a:ext cx="4071966" cy="1746248"/>
        </a:xfrm>
        <a:prstGeom prst="trapezoid">
          <a:avLst>
            <a:gd name="adj" fmla="val 58296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cs typeface="B Zar" pitchFamily="2" charset="-78"/>
            </a:rPr>
            <a:t>SOA</a:t>
          </a:r>
          <a:endParaRPr lang="en-US" sz="4400" b="1" kern="1200" dirty="0">
            <a:cs typeface="B Zar" pitchFamily="2" charset="-78"/>
          </a:endParaRPr>
        </a:p>
      </dsp:txBody>
      <dsp:txXfrm>
        <a:off x="712594" y="1746248"/>
        <a:ext cx="2646777" cy="174624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0791B-3928-4E59-A1C5-AC6571D76BBE}">
      <dsp:nvSpPr>
        <dsp:cNvPr id="0" name=""/>
        <dsp:cNvSpPr/>
      </dsp:nvSpPr>
      <dsp:spPr>
        <a:xfrm>
          <a:off x="4387609" y="1994201"/>
          <a:ext cx="1797604" cy="1869513"/>
        </a:xfrm>
        <a:prstGeom prst="ellipse">
          <a:avLst/>
        </a:prstGeom>
        <a:solidFill>
          <a:schemeClr val="accent2">
            <a:lumMod val="75000"/>
            <a:alpha val="9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cs typeface="B Nazanin" pitchFamily="2" charset="-78"/>
            </a:rPr>
            <a:t>BPMS</a:t>
          </a:r>
          <a:endParaRPr lang="en-US" sz="3200" b="1" kern="1200" dirty="0">
            <a:cs typeface="B Nazanin" pitchFamily="2" charset="-78"/>
          </a:endParaRPr>
        </a:p>
      </dsp:txBody>
      <dsp:txXfrm>
        <a:off x="4650862" y="2267985"/>
        <a:ext cx="1271098" cy="1321945"/>
      </dsp:txXfrm>
    </dsp:sp>
    <dsp:sp modelId="{DEC5D3EE-7577-42EF-BABC-90DA1DC2AF8B}">
      <dsp:nvSpPr>
        <dsp:cNvPr id="0" name=""/>
        <dsp:cNvSpPr/>
      </dsp:nvSpPr>
      <dsp:spPr>
        <a:xfrm rot="16200000">
          <a:off x="5056328" y="1334389"/>
          <a:ext cx="460167" cy="4774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>
            <a:cs typeface="B Nazanin" pitchFamily="2" charset="-78"/>
          </a:endParaRPr>
        </a:p>
      </dsp:txBody>
      <dsp:txXfrm>
        <a:off x="5125353" y="1498900"/>
        <a:ext cx="322117" cy="286457"/>
      </dsp:txXfrm>
    </dsp:sp>
    <dsp:sp modelId="{34A4972E-E645-4736-8F04-DD6DBD02D960}">
      <dsp:nvSpPr>
        <dsp:cNvPr id="0" name=""/>
        <dsp:cNvSpPr/>
      </dsp:nvSpPr>
      <dsp:spPr>
        <a:xfrm>
          <a:off x="4724730" y="2597"/>
          <a:ext cx="1123362" cy="1123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Nazanin" pitchFamily="2" charset="-78"/>
            </a:rPr>
            <a:t>مدلسازی و شبیه سازی فرایندها</a:t>
          </a:r>
          <a:endParaRPr lang="en-US" sz="1400" b="1" kern="1200" dirty="0">
            <a:cs typeface="B Nazanin" pitchFamily="2" charset="-78"/>
          </a:endParaRPr>
        </a:p>
      </dsp:txBody>
      <dsp:txXfrm>
        <a:off x="4889243" y="167110"/>
        <a:ext cx="794336" cy="794336"/>
      </dsp:txXfrm>
    </dsp:sp>
    <dsp:sp modelId="{439A33FA-0D27-4C74-89DB-90BFF65CC50B}">
      <dsp:nvSpPr>
        <dsp:cNvPr id="0" name=""/>
        <dsp:cNvSpPr/>
      </dsp:nvSpPr>
      <dsp:spPr>
        <a:xfrm rot="18360000">
          <a:off x="5845952" y="1598711"/>
          <a:ext cx="467007" cy="4774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>
            <a:cs typeface="B Nazanin" pitchFamily="2" charset="-78"/>
          </a:endParaRPr>
        </a:p>
      </dsp:txBody>
      <dsp:txXfrm>
        <a:off x="5874828" y="1750869"/>
        <a:ext cx="326905" cy="286457"/>
      </dsp:txXfrm>
    </dsp:sp>
    <dsp:sp modelId="{7C6798A9-DC26-404C-BE2B-7BFDAD59A04B}">
      <dsp:nvSpPr>
        <dsp:cNvPr id="0" name=""/>
        <dsp:cNvSpPr/>
      </dsp:nvSpPr>
      <dsp:spPr>
        <a:xfrm>
          <a:off x="6114654" y="454211"/>
          <a:ext cx="1123362" cy="1123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Nazanin" pitchFamily="2" charset="-78"/>
            </a:rPr>
            <a:t>تعریف فرم های الکترونیک و سرویس ها</a:t>
          </a:r>
          <a:endParaRPr lang="en-US" sz="1400" b="1" kern="1200" dirty="0">
            <a:cs typeface="B Nazanin" pitchFamily="2" charset="-78"/>
          </a:endParaRPr>
        </a:p>
      </dsp:txBody>
      <dsp:txXfrm>
        <a:off x="6279167" y="618724"/>
        <a:ext cx="794336" cy="794336"/>
      </dsp:txXfrm>
    </dsp:sp>
    <dsp:sp modelId="{4D281F19-AC54-4F01-ABEE-3C5B46BF72D4}">
      <dsp:nvSpPr>
        <dsp:cNvPr id="0" name=""/>
        <dsp:cNvSpPr/>
      </dsp:nvSpPr>
      <dsp:spPr>
        <a:xfrm rot="20520000">
          <a:off x="6321140" y="2276465"/>
          <a:ext cx="477498" cy="4774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>
            <a:cs typeface="B Nazanin" pitchFamily="2" charset="-78"/>
          </a:endParaRPr>
        </a:p>
      </dsp:txBody>
      <dsp:txXfrm>
        <a:off x="6324645" y="2394081"/>
        <a:ext cx="334269" cy="286457"/>
      </dsp:txXfrm>
    </dsp:sp>
    <dsp:sp modelId="{A412C0AD-27A7-4720-955C-F7175B56652C}">
      <dsp:nvSpPr>
        <dsp:cNvPr id="0" name=""/>
        <dsp:cNvSpPr/>
      </dsp:nvSpPr>
      <dsp:spPr>
        <a:xfrm>
          <a:off x="6973674" y="1636550"/>
          <a:ext cx="1123362" cy="1123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Nazanin" pitchFamily="2" charset="-78"/>
            </a:rPr>
            <a:t>موتور قوانین کسب و کار</a:t>
          </a:r>
          <a:endParaRPr lang="en-US" sz="1400" b="1" kern="1200" dirty="0">
            <a:cs typeface="B Nazanin" pitchFamily="2" charset="-78"/>
          </a:endParaRPr>
        </a:p>
      </dsp:txBody>
      <dsp:txXfrm>
        <a:off x="7138187" y="1801063"/>
        <a:ext cx="794336" cy="794336"/>
      </dsp:txXfrm>
    </dsp:sp>
    <dsp:sp modelId="{B1C4C5E8-A5F3-4AB2-8D90-8556D28D212D}">
      <dsp:nvSpPr>
        <dsp:cNvPr id="0" name=""/>
        <dsp:cNvSpPr/>
      </dsp:nvSpPr>
      <dsp:spPr>
        <a:xfrm rot="1080000">
          <a:off x="6321140" y="3104021"/>
          <a:ext cx="477498" cy="4774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>
            <a:cs typeface="B Nazanin" pitchFamily="2" charset="-78"/>
          </a:endParaRPr>
        </a:p>
      </dsp:txBody>
      <dsp:txXfrm>
        <a:off x="6324645" y="3177377"/>
        <a:ext cx="334269" cy="286457"/>
      </dsp:txXfrm>
    </dsp:sp>
    <dsp:sp modelId="{6B73A76C-3005-4B88-B4E0-30F24416B24A}">
      <dsp:nvSpPr>
        <dsp:cNvPr id="0" name=""/>
        <dsp:cNvSpPr/>
      </dsp:nvSpPr>
      <dsp:spPr>
        <a:xfrm>
          <a:off x="6973674" y="3098002"/>
          <a:ext cx="1123362" cy="1123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Nazanin" pitchFamily="2" charset="-78"/>
            </a:rPr>
            <a:t>آدابتورهای یکپارچه سازی</a:t>
          </a:r>
          <a:endParaRPr lang="en-US" sz="1400" b="1" kern="1200" dirty="0">
            <a:cs typeface="B Nazanin" pitchFamily="2" charset="-78"/>
          </a:endParaRPr>
        </a:p>
      </dsp:txBody>
      <dsp:txXfrm>
        <a:off x="7138187" y="3262515"/>
        <a:ext cx="794336" cy="794336"/>
      </dsp:txXfrm>
    </dsp:sp>
    <dsp:sp modelId="{A5A75BCE-A2D4-4ACF-B6B3-31F3139B760D}">
      <dsp:nvSpPr>
        <dsp:cNvPr id="0" name=""/>
        <dsp:cNvSpPr/>
      </dsp:nvSpPr>
      <dsp:spPr>
        <a:xfrm rot="3240000">
          <a:off x="5845952" y="3781775"/>
          <a:ext cx="467007" cy="4774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>
            <a:cs typeface="B Nazanin" pitchFamily="2" charset="-78"/>
          </a:endParaRPr>
        </a:p>
      </dsp:txBody>
      <dsp:txXfrm>
        <a:off x="5874828" y="3820589"/>
        <a:ext cx="326905" cy="286457"/>
      </dsp:txXfrm>
    </dsp:sp>
    <dsp:sp modelId="{B62C3693-4C14-4DF5-8135-A12D679AA9F5}">
      <dsp:nvSpPr>
        <dsp:cNvPr id="0" name=""/>
        <dsp:cNvSpPr/>
      </dsp:nvSpPr>
      <dsp:spPr>
        <a:xfrm>
          <a:off x="6114654" y="4280342"/>
          <a:ext cx="1123362" cy="1123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Nazanin" pitchFamily="2" charset="-78"/>
            </a:rPr>
            <a:t>تخصیص وظایف و مجوز دهی</a:t>
          </a:r>
          <a:endParaRPr lang="en-US" sz="1400" b="1" kern="1200" dirty="0">
            <a:cs typeface="B Nazanin" pitchFamily="2" charset="-78"/>
          </a:endParaRPr>
        </a:p>
      </dsp:txBody>
      <dsp:txXfrm>
        <a:off x="6279167" y="4444855"/>
        <a:ext cx="794336" cy="794336"/>
      </dsp:txXfrm>
    </dsp:sp>
    <dsp:sp modelId="{01023EB6-BBD7-422A-9AE6-D8091866EC75}">
      <dsp:nvSpPr>
        <dsp:cNvPr id="0" name=""/>
        <dsp:cNvSpPr/>
      </dsp:nvSpPr>
      <dsp:spPr>
        <a:xfrm rot="5400000">
          <a:off x="5056328" y="4046097"/>
          <a:ext cx="460167" cy="4774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125353" y="4072558"/>
        <a:ext cx="322117" cy="286457"/>
      </dsp:txXfrm>
    </dsp:sp>
    <dsp:sp modelId="{5CF9F3B8-B38B-451E-A065-7EF18307B251}">
      <dsp:nvSpPr>
        <dsp:cNvPr id="0" name=""/>
        <dsp:cNvSpPr/>
      </dsp:nvSpPr>
      <dsp:spPr>
        <a:xfrm>
          <a:off x="4724730" y="4731955"/>
          <a:ext cx="1123362" cy="1123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smtClean="0">
              <a:cs typeface="B Nazanin" pitchFamily="2" charset="-78"/>
            </a:rPr>
            <a:t>موتور اجرای فرایندها</a:t>
          </a:r>
          <a:endParaRPr lang="en-US" sz="1400" b="1" kern="1200" dirty="0">
            <a:cs typeface="B Nazanin" pitchFamily="2" charset="-78"/>
          </a:endParaRPr>
        </a:p>
      </dsp:txBody>
      <dsp:txXfrm>
        <a:off x="4889243" y="4896468"/>
        <a:ext cx="794336" cy="794336"/>
      </dsp:txXfrm>
    </dsp:sp>
    <dsp:sp modelId="{7018F6D4-196C-4D26-AC1E-8C1498E8F667}">
      <dsp:nvSpPr>
        <dsp:cNvPr id="0" name=""/>
        <dsp:cNvSpPr/>
      </dsp:nvSpPr>
      <dsp:spPr>
        <a:xfrm rot="7560000">
          <a:off x="4259863" y="3781775"/>
          <a:ext cx="467007" cy="4774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>
            <a:cs typeface="B Nazanin" pitchFamily="2" charset="-78"/>
          </a:endParaRPr>
        </a:p>
      </dsp:txBody>
      <dsp:txXfrm rot="10800000">
        <a:off x="4371089" y="3820589"/>
        <a:ext cx="326905" cy="286457"/>
      </dsp:txXfrm>
    </dsp:sp>
    <dsp:sp modelId="{87D77A95-3EC9-46D1-AE13-C1A0E0C7D41D}">
      <dsp:nvSpPr>
        <dsp:cNvPr id="0" name=""/>
        <dsp:cNvSpPr/>
      </dsp:nvSpPr>
      <dsp:spPr>
        <a:xfrm>
          <a:off x="3334807" y="4280342"/>
          <a:ext cx="1123362" cy="1123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Nazanin" pitchFamily="2" charset="-78"/>
            </a:rPr>
            <a:t>پورتال کاربران</a:t>
          </a:r>
          <a:endParaRPr lang="en-US" sz="1400" b="1" kern="1200" dirty="0">
            <a:cs typeface="B Nazanin" pitchFamily="2" charset="-78"/>
          </a:endParaRPr>
        </a:p>
      </dsp:txBody>
      <dsp:txXfrm>
        <a:off x="3499320" y="4444855"/>
        <a:ext cx="794336" cy="794336"/>
      </dsp:txXfrm>
    </dsp:sp>
    <dsp:sp modelId="{AE09EF83-4BC5-4582-8511-78A711FA8C1D}">
      <dsp:nvSpPr>
        <dsp:cNvPr id="0" name=""/>
        <dsp:cNvSpPr/>
      </dsp:nvSpPr>
      <dsp:spPr>
        <a:xfrm rot="9720000">
          <a:off x="3774185" y="3104021"/>
          <a:ext cx="477498" cy="4774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>
            <a:cs typeface="B Nazanin" pitchFamily="2" charset="-78"/>
          </a:endParaRPr>
        </a:p>
      </dsp:txBody>
      <dsp:txXfrm rot="10800000">
        <a:off x="3913909" y="3177377"/>
        <a:ext cx="334269" cy="286457"/>
      </dsp:txXfrm>
    </dsp:sp>
    <dsp:sp modelId="{5B45E9AB-429A-4434-88F8-0609E77ABD32}">
      <dsp:nvSpPr>
        <dsp:cNvPr id="0" name=""/>
        <dsp:cNvSpPr/>
      </dsp:nvSpPr>
      <dsp:spPr>
        <a:xfrm>
          <a:off x="2475787" y="3098002"/>
          <a:ext cx="1123362" cy="1123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Nazanin" pitchFamily="2" charset="-78"/>
            </a:rPr>
            <a:t>داشبورد الکترونیک</a:t>
          </a:r>
          <a:endParaRPr lang="en-US" sz="1400" b="1" kern="1200" dirty="0">
            <a:cs typeface="B Nazanin" pitchFamily="2" charset="-78"/>
          </a:endParaRPr>
        </a:p>
      </dsp:txBody>
      <dsp:txXfrm>
        <a:off x="2640300" y="3262515"/>
        <a:ext cx="794336" cy="794336"/>
      </dsp:txXfrm>
    </dsp:sp>
    <dsp:sp modelId="{F4CA6F0F-03AC-450F-8C2A-6E91825DF243}">
      <dsp:nvSpPr>
        <dsp:cNvPr id="0" name=""/>
        <dsp:cNvSpPr/>
      </dsp:nvSpPr>
      <dsp:spPr>
        <a:xfrm rot="11880000">
          <a:off x="3774185" y="2276465"/>
          <a:ext cx="477498" cy="4774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913909" y="2394081"/>
        <a:ext cx="334269" cy="286457"/>
      </dsp:txXfrm>
    </dsp:sp>
    <dsp:sp modelId="{9ECF11C9-FF00-4136-B60D-BD9133E6FA16}">
      <dsp:nvSpPr>
        <dsp:cNvPr id="0" name=""/>
        <dsp:cNvSpPr/>
      </dsp:nvSpPr>
      <dsp:spPr>
        <a:xfrm>
          <a:off x="2475787" y="1636550"/>
          <a:ext cx="1123362" cy="1123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Nazanin" pitchFamily="2" charset="-78"/>
            </a:rPr>
            <a:t>تحلیل فرایندها</a:t>
          </a:r>
          <a:endParaRPr lang="en-US" sz="1400" b="1" kern="1200" dirty="0">
            <a:cs typeface="B Nazanin" pitchFamily="2" charset="-78"/>
          </a:endParaRPr>
        </a:p>
      </dsp:txBody>
      <dsp:txXfrm>
        <a:off x="2640300" y="1801063"/>
        <a:ext cx="794336" cy="794336"/>
      </dsp:txXfrm>
    </dsp:sp>
    <dsp:sp modelId="{BAEF577E-3114-42F5-8B64-9C3726EC5014}">
      <dsp:nvSpPr>
        <dsp:cNvPr id="0" name=""/>
        <dsp:cNvSpPr/>
      </dsp:nvSpPr>
      <dsp:spPr>
        <a:xfrm rot="14040000">
          <a:off x="4259863" y="1598711"/>
          <a:ext cx="467007" cy="4774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4371089" y="1750869"/>
        <a:ext cx="326905" cy="286457"/>
      </dsp:txXfrm>
    </dsp:sp>
    <dsp:sp modelId="{AAC974FD-C424-4B08-AAF8-7FDFA4FD5440}">
      <dsp:nvSpPr>
        <dsp:cNvPr id="0" name=""/>
        <dsp:cNvSpPr/>
      </dsp:nvSpPr>
      <dsp:spPr>
        <a:xfrm>
          <a:off x="3334807" y="454211"/>
          <a:ext cx="1123362" cy="1123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smtClean="0">
              <a:cs typeface="B Nazanin" pitchFamily="2" charset="-78"/>
            </a:rPr>
            <a:t>امنیت و مدیریت ابزار</a:t>
          </a:r>
          <a:endParaRPr lang="en-US" sz="1400" b="1" kern="1200" dirty="0">
            <a:cs typeface="B Nazanin" pitchFamily="2" charset="-78"/>
          </a:endParaRPr>
        </a:p>
      </dsp:txBody>
      <dsp:txXfrm>
        <a:off x="3499320" y="618724"/>
        <a:ext cx="794336" cy="79433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E3DE4-3B2A-489C-A9CB-2046884D4E86}">
      <dsp:nvSpPr>
        <dsp:cNvPr id="0" name=""/>
        <dsp:cNvSpPr/>
      </dsp:nvSpPr>
      <dsp:spPr>
        <a:xfrm>
          <a:off x="3615" y="0"/>
          <a:ext cx="737824" cy="2714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سهولت استفاده</a:t>
          </a:r>
          <a:endParaRPr lang="en-US" sz="1600" kern="1200" dirty="0">
            <a:cs typeface="B Titr" pitchFamily="2" charset="-78"/>
          </a:endParaRPr>
        </a:p>
      </dsp:txBody>
      <dsp:txXfrm>
        <a:off x="25225" y="21610"/>
        <a:ext cx="694604" cy="2671408"/>
      </dsp:txXfrm>
    </dsp:sp>
    <dsp:sp modelId="{AF2D660C-FD64-400D-8A2A-9FF190D1407E}">
      <dsp:nvSpPr>
        <dsp:cNvPr id="0" name=""/>
        <dsp:cNvSpPr/>
      </dsp:nvSpPr>
      <dsp:spPr>
        <a:xfrm>
          <a:off x="865393" y="0"/>
          <a:ext cx="737824" cy="2714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هزینه</a:t>
          </a:r>
          <a:endParaRPr lang="en-US" sz="1600" kern="1200" dirty="0">
            <a:cs typeface="B Titr" pitchFamily="2" charset="-78"/>
          </a:endParaRPr>
        </a:p>
      </dsp:txBody>
      <dsp:txXfrm>
        <a:off x="887003" y="21610"/>
        <a:ext cx="694604" cy="2671408"/>
      </dsp:txXfrm>
    </dsp:sp>
    <dsp:sp modelId="{9C4DC77F-6080-4F7E-9B97-BFB6CE79D64F}">
      <dsp:nvSpPr>
        <dsp:cNvPr id="0" name=""/>
        <dsp:cNvSpPr/>
      </dsp:nvSpPr>
      <dsp:spPr>
        <a:xfrm>
          <a:off x="1727172" y="0"/>
          <a:ext cx="737824" cy="2714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فروشنده</a:t>
          </a:r>
          <a:endParaRPr lang="en-US" sz="1600" kern="1200" dirty="0">
            <a:cs typeface="B Titr" pitchFamily="2" charset="-78"/>
          </a:endParaRPr>
        </a:p>
      </dsp:txBody>
      <dsp:txXfrm>
        <a:off x="1748782" y="21610"/>
        <a:ext cx="694604" cy="2671408"/>
      </dsp:txXfrm>
    </dsp:sp>
    <dsp:sp modelId="{7BC25936-EECB-420B-A980-4A64526A22CC}">
      <dsp:nvSpPr>
        <dsp:cNvPr id="0" name=""/>
        <dsp:cNvSpPr/>
      </dsp:nvSpPr>
      <dsp:spPr>
        <a:xfrm>
          <a:off x="2588951" y="0"/>
          <a:ext cx="737824" cy="2714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موتور فرآیندی</a:t>
          </a:r>
          <a:endParaRPr lang="en-US" sz="1600" kern="1200" dirty="0">
            <a:cs typeface="B Titr" pitchFamily="2" charset="-78"/>
          </a:endParaRPr>
        </a:p>
      </dsp:txBody>
      <dsp:txXfrm>
        <a:off x="2610561" y="21610"/>
        <a:ext cx="694604" cy="2671408"/>
      </dsp:txXfrm>
    </dsp:sp>
    <dsp:sp modelId="{6D55FFFD-3978-48DB-B92C-0355E68D813B}">
      <dsp:nvSpPr>
        <dsp:cNvPr id="0" name=""/>
        <dsp:cNvSpPr/>
      </dsp:nvSpPr>
      <dsp:spPr>
        <a:xfrm>
          <a:off x="3450729" y="0"/>
          <a:ext cx="737824" cy="2714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تعامل پذیری</a:t>
          </a:r>
          <a:endParaRPr lang="en-US" sz="1600" kern="1200" dirty="0">
            <a:cs typeface="B Titr" pitchFamily="2" charset="-78"/>
          </a:endParaRPr>
        </a:p>
      </dsp:txBody>
      <dsp:txXfrm>
        <a:off x="3472339" y="21610"/>
        <a:ext cx="694604" cy="2671408"/>
      </dsp:txXfrm>
    </dsp:sp>
    <dsp:sp modelId="{7D33C073-227C-434B-A87A-F095570A37A3}">
      <dsp:nvSpPr>
        <dsp:cNvPr id="0" name=""/>
        <dsp:cNvSpPr/>
      </dsp:nvSpPr>
      <dsp:spPr>
        <a:xfrm>
          <a:off x="4312508" y="0"/>
          <a:ext cx="737824" cy="2714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موتور قوانین تجاری</a:t>
          </a:r>
          <a:endParaRPr lang="en-US" sz="1600" kern="1200" dirty="0">
            <a:cs typeface="B Titr" pitchFamily="2" charset="-78"/>
          </a:endParaRPr>
        </a:p>
      </dsp:txBody>
      <dsp:txXfrm>
        <a:off x="4334118" y="21610"/>
        <a:ext cx="694604" cy="2671408"/>
      </dsp:txXfrm>
    </dsp:sp>
    <dsp:sp modelId="{4D9B132F-1213-4E63-88FA-E21F61B7BEAF}">
      <dsp:nvSpPr>
        <dsp:cNvPr id="0" name=""/>
        <dsp:cNvSpPr/>
      </dsp:nvSpPr>
      <dsp:spPr>
        <a:xfrm>
          <a:off x="5174286" y="0"/>
          <a:ext cx="737824" cy="2714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دیده بانی و بهینه سازی فرآیندها</a:t>
          </a:r>
          <a:endParaRPr lang="en-US" sz="1600" kern="1200" dirty="0">
            <a:cs typeface="B Titr" pitchFamily="2" charset="-78"/>
          </a:endParaRPr>
        </a:p>
      </dsp:txBody>
      <dsp:txXfrm>
        <a:off x="5195896" y="21610"/>
        <a:ext cx="694604" cy="2671408"/>
      </dsp:txXfrm>
    </dsp:sp>
    <dsp:sp modelId="{E2459A69-ECCE-409D-8168-957D68DC1426}">
      <dsp:nvSpPr>
        <dsp:cNvPr id="0" name=""/>
        <dsp:cNvSpPr/>
      </dsp:nvSpPr>
      <dsp:spPr>
        <a:xfrm>
          <a:off x="6036065" y="0"/>
          <a:ext cx="737824" cy="2714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تخصیص کار و مجوز دهی</a:t>
          </a:r>
          <a:endParaRPr lang="en-US" sz="1600" kern="1200" dirty="0">
            <a:cs typeface="B Titr" pitchFamily="2" charset="-78"/>
          </a:endParaRPr>
        </a:p>
      </dsp:txBody>
      <dsp:txXfrm>
        <a:off x="6057675" y="21610"/>
        <a:ext cx="694604" cy="2671408"/>
      </dsp:txXfrm>
    </dsp:sp>
    <dsp:sp modelId="{452397E4-EECD-40B5-A4FA-81711EE43EB7}">
      <dsp:nvSpPr>
        <dsp:cNvPr id="0" name=""/>
        <dsp:cNvSpPr/>
      </dsp:nvSpPr>
      <dsp:spPr>
        <a:xfrm>
          <a:off x="6897843" y="0"/>
          <a:ext cx="737824" cy="2714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قابلیت های مدل سازی</a:t>
          </a:r>
          <a:endParaRPr lang="en-US" sz="1600" kern="1200" dirty="0">
            <a:cs typeface="B Titr" pitchFamily="2" charset="-78"/>
          </a:endParaRPr>
        </a:p>
      </dsp:txBody>
      <dsp:txXfrm>
        <a:off x="6919453" y="21610"/>
        <a:ext cx="694604" cy="2671408"/>
      </dsp:txXfrm>
    </dsp:sp>
    <dsp:sp modelId="{A660684D-59E6-4457-A0F6-93EB502AF5C3}">
      <dsp:nvSpPr>
        <dsp:cNvPr id="0" name=""/>
        <dsp:cNvSpPr/>
      </dsp:nvSpPr>
      <dsp:spPr>
        <a:xfrm>
          <a:off x="7759622" y="0"/>
          <a:ext cx="737824" cy="2714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فناوری و سکو</a:t>
          </a:r>
          <a:endParaRPr lang="en-US" sz="1600" kern="1200" dirty="0">
            <a:cs typeface="B Titr" pitchFamily="2" charset="-78"/>
          </a:endParaRPr>
        </a:p>
      </dsp:txBody>
      <dsp:txXfrm>
        <a:off x="7781232" y="21610"/>
        <a:ext cx="694604" cy="267140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E3DE4-3B2A-489C-A9CB-2046884D4E86}">
      <dsp:nvSpPr>
        <dsp:cNvPr id="0" name=""/>
        <dsp:cNvSpPr/>
      </dsp:nvSpPr>
      <dsp:spPr>
        <a:xfrm>
          <a:off x="6612" y="801"/>
          <a:ext cx="574900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سهولت استفاده</a:t>
          </a:r>
          <a:endParaRPr lang="en-US" sz="1600" kern="1200" dirty="0">
            <a:cs typeface="B Titr" pitchFamily="2" charset="-78"/>
          </a:endParaRPr>
        </a:p>
      </dsp:txBody>
      <dsp:txXfrm>
        <a:off x="23450" y="17639"/>
        <a:ext cx="541224" cy="2459206"/>
      </dsp:txXfrm>
    </dsp:sp>
    <dsp:sp modelId="{AF2D660C-FD64-400D-8A2A-9FF190D1407E}">
      <dsp:nvSpPr>
        <dsp:cNvPr id="0" name=""/>
        <dsp:cNvSpPr/>
      </dsp:nvSpPr>
      <dsp:spPr>
        <a:xfrm>
          <a:off x="678096" y="801"/>
          <a:ext cx="574900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هزینه</a:t>
          </a:r>
          <a:endParaRPr lang="en-US" sz="1600" kern="1200" dirty="0">
            <a:cs typeface="B Titr" pitchFamily="2" charset="-78"/>
          </a:endParaRPr>
        </a:p>
      </dsp:txBody>
      <dsp:txXfrm>
        <a:off x="694934" y="17639"/>
        <a:ext cx="541224" cy="2459206"/>
      </dsp:txXfrm>
    </dsp:sp>
    <dsp:sp modelId="{9C4DC77F-6080-4F7E-9B97-BFB6CE79D64F}">
      <dsp:nvSpPr>
        <dsp:cNvPr id="0" name=""/>
        <dsp:cNvSpPr/>
      </dsp:nvSpPr>
      <dsp:spPr>
        <a:xfrm>
          <a:off x="1349580" y="801"/>
          <a:ext cx="574900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فروشنده</a:t>
          </a:r>
          <a:endParaRPr lang="en-US" sz="1600" kern="1200" dirty="0">
            <a:cs typeface="B Titr" pitchFamily="2" charset="-78"/>
          </a:endParaRPr>
        </a:p>
      </dsp:txBody>
      <dsp:txXfrm>
        <a:off x="1366418" y="17639"/>
        <a:ext cx="541224" cy="2459206"/>
      </dsp:txXfrm>
    </dsp:sp>
    <dsp:sp modelId="{7BC25936-EECB-420B-A980-4A64526A22CC}">
      <dsp:nvSpPr>
        <dsp:cNvPr id="0" name=""/>
        <dsp:cNvSpPr/>
      </dsp:nvSpPr>
      <dsp:spPr>
        <a:xfrm>
          <a:off x="2021065" y="801"/>
          <a:ext cx="574900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موتور فرآیندی</a:t>
          </a:r>
          <a:endParaRPr lang="en-US" sz="1600" kern="1200" dirty="0">
            <a:cs typeface="B Titr" pitchFamily="2" charset="-78"/>
          </a:endParaRPr>
        </a:p>
      </dsp:txBody>
      <dsp:txXfrm>
        <a:off x="2037903" y="17639"/>
        <a:ext cx="541224" cy="2459206"/>
      </dsp:txXfrm>
    </dsp:sp>
    <dsp:sp modelId="{6D55FFFD-3978-48DB-B92C-0355E68D813B}">
      <dsp:nvSpPr>
        <dsp:cNvPr id="0" name=""/>
        <dsp:cNvSpPr/>
      </dsp:nvSpPr>
      <dsp:spPr>
        <a:xfrm>
          <a:off x="2692549" y="801"/>
          <a:ext cx="574900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تعامل پذیری</a:t>
          </a:r>
          <a:endParaRPr lang="en-US" sz="1600" kern="1200" dirty="0">
            <a:cs typeface="B Titr" pitchFamily="2" charset="-78"/>
          </a:endParaRPr>
        </a:p>
      </dsp:txBody>
      <dsp:txXfrm>
        <a:off x="2709387" y="17639"/>
        <a:ext cx="541224" cy="2459206"/>
      </dsp:txXfrm>
    </dsp:sp>
    <dsp:sp modelId="{7D33C073-227C-434B-A87A-F095570A37A3}">
      <dsp:nvSpPr>
        <dsp:cNvPr id="0" name=""/>
        <dsp:cNvSpPr/>
      </dsp:nvSpPr>
      <dsp:spPr>
        <a:xfrm>
          <a:off x="3364033" y="801"/>
          <a:ext cx="574900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موتور قوانین تجاری</a:t>
          </a:r>
          <a:endParaRPr lang="en-US" sz="1600" kern="1200" dirty="0">
            <a:cs typeface="B Titr" pitchFamily="2" charset="-78"/>
          </a:endParaRPr>
        </a:p>
      </dsp:txBody>
      <dsp:txXfrm>
        <a:off x="3380871" y="17639"/>
        <a:ext cx="541224" cy="2459206"/>
      </dsp:txXfrm>
    </dsp:sp>
    <dsp:sp modelId="{4D9B132F-1213-4E63-88FA-E21F61B7BEAF}">
      <dsp:nvSpPr>
        <dsp:cNvPr id="0" name=""/>
        <dsp:cNvSpPr/>
      </dsp:nvSpPr>
      <dsp:spPr>
        <a:xfrm>
          <a:off x="4035518" y="801"/>
          <a:ext cx="574900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دیده بانی و بهینه سازی فرآیندها</a:t>
          </a:r>
          <a:endParaRPr lang="en-US" sz="1600" kern="1200" dirty="0">
            <a:cs typeface="B Titr" pitchFamily="2" charset="-78"/>
          </a:endParaRPr>
        </a:p>
      </dsp:txBody>
      <dsp:txXfrm>
        <a:off x="4052356" y="17639"/>
        <a:ext cx="541224" cy="2459206"/>
      </dsp:txXfrm>
    </dsp:sp>
    <dsp:sp modelId="{E2459A69-ECCE-409D-8168-957D68DC1426}">
      <dsp:nvSpPr>
        <dsp:cNvPr id="0" name=""/>
        <dsp:cNvSpPr/>
      </dsp:nvSpPr>
      <dsp:spPr>
        <a:xfrm>
          <a:off x="4707002" y="801"/>
          <a:ext cx="574900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تخصیص کار و مجوز دهی</a:t>
          </a:r>
          <a:endParaRPr lang="en-US" sz="1600" kern="1200" dirty="0">
            <a:cs typeface="B Titr" pitchFamily="2" charset="-78"/>
          </a:endParaRPr>
        </a:p>
      </dsp:txBody>
      <dsp:txXfrm>
        <a:off x="4723840" y="17639"/>
        <a:ext cx="541224" cy="2459206"/>
      </dsp:txXfrm>
    </dsp:sp>
    <dsp:sp modelId="{452397E4-EECD-40B5-A4FA-81711EE43EB7}">
      <dsp:nvSpPr>
        <dsp:cNvPr id="0" name=""/>
        <dsp:cNvSpPr/>
      </dsp:nvSpPr>
      <dsp:spPr>
        <a:xfrm>
          <a:off x="5378486" y="801"/>
          <a:ext cx="574900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قابلیت های مدل سازی</a:t>
          </a:r>
          <a:endParaRPr lang="en-US" sz="1600" kern="1200" dirty="0">
            <a:cs typeface="B Titr" pitchFamily="2" charset="-78"/>
          </a:endParaRPr>
        </a:p>
      </dsp:txBody>
      <dsp:txXfrm>
        <a:off x="5395324" y="17639"/>
        <a:ext cx="541224" cy="2459206"/>
      </dsp:txXfrm>
    </dsp:sp>
    <dsp:sp modelId="{A660684D-59E6-4457-A0F6-93EB502AF5C3}">
      <dsp:nvSpPr>
        <dsp:cNvPr id="0" name=""/>
        <dsp:cNvSpPr/>
      </dsp:nvSpPr>
      <dsp:spPr>
        <a:xfrm>
          <a:off x="6049970" y="801"/>
          <a:ext cx="2444478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فناوری و سکو</a:t>
          </a:r>
          <a:endParaRPr lang="en-US" sz="1600" kern="1200" dirty="0">
            <a:cs typeface="B Titr" pitchFamily="2" charset="-78"/>
          </a:endParaRPr>
        </a:p>
      </dsp:txBody>
      <dsp:txXfrm>
        <a:off x="6121566" y="72397"/>
        <a:ext cx="2301286" cy="2349690"/>
      </dsp:txXfrm>
    </dsp:sp>
    <dsp:sp modelId="{BA12CC48-DC17-492E-A0A4-ABE08F475B40}">
      <dsp:nvSpPr>
        <dsp:cNvPr id="0" name=""/>
        <dsp:cNvSpPr/>
      </dsp:nvSpPr>
      <dsp:spPr>
        <a:xfrm>
          <a:off x="6049970" y="2721253"/>
          <a:ext cx="574900" cy="24928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Zar" pitchFamily="2" charset="-78"/>
            </a:rPr>
            <a:t>رابط کاربر</a:t>
          </a:r>
          <a:endParaRPr lang="en-US" sz="1600" b="1" kern="1200" dirty="0">
            <a:cs typeface="B Zar" pitchFamily="2" charset="-78"/>
          </a:endParaRPr>
        </a:p>
      </dsp:txBody>
      <dsp:txXfrm>
        <a:off x="6066808" y="2738091"/>
        <a:ext cx="541224" cy="2459206"/>
      </dsp:txXfrm>
    </dsp:sp>
    <dsp:sp modelId="{600254C8-982F-4376-9B59-0B74D6D22E4C}">
      <dsp:nvSpPr>
        <dsp:cNvPr id="0" name=""/>
        <dsp:cNvSpPr/>
      </dsp:nvSpPr>
      <dsp:spPr>
        <a:xfrm>
          <a:off x="6673163" y="2721253"/>
          <a:ext cx="574900" cy="24928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Zar" pitchFamily="2" charset="-78"/>
            </a:rPr>
            <a:t>ویژگی های کیفی</a:t>
          </a:r>
          <a:endParaRPr lang="en-US" sz="1600" b="1" kern="1200" dirty="0">
            <a:cs typeface="B Zar" pitchFamily="2" charset="-78"/>
          </a:endParaRPr>
        </a:p>
      </dsp:txBody>
      <dsp:txXfrm>
        <a:off x="6690001" y="2738091"/>
        <a:ext cx="541224" cy="2459206"/>
      </dsp:txXfrm>
    </dsp:sp>
    <dsp:sp modelId="{31CB7503-FD39-4AF8-840A-1F710E9A0554}">
      <dsp:nvSpPr>
        <dsp:cNvPr id="0" name=""/>
        <dsp:cNvSpPr/>
      </dsp:nvSpPr>
      <dsp:spPr>
        <a:xfrm>
          <a:off x="7296356" y="2721253"/>
          <a:ext cx="574900" cy="24928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Zar" pitchFamily="2" charset="-78"/>
            </a:rPr>
            <a:t>بسترهای تحت پوشش</a:t>
          </a:r>
          <a:endParaRPr lang="en-US" sz="1600" b="1" kern="1200" dirty="0">
            <a:cs typeface="B Zar" pitchFamily="2" charset="-78"/>
          </a:endParaRPr>
        </a:p>
      </dsp:txBody>
      <dsp:txXfrm>
        <a:off x="7313194" y="2738091"/>
        <a:ext cx="541224" cy="2459206"/>
      </dsp:txXfrm>
    </dsp:sp>
    <dsp:sp modelId="{2ED3F098-907E-4B83-AF8B-8986B2CFBDFB}">
      <dsp:nvSpPr>
        <dsp:cNvPr id="0" name=""/>
        <dsp:cNvSpPr/>
      </dsp:nvSpPr>
      <dsp:spPr>
        <a:xfrm>
          <a:off x="7919548" y="2721253"/>
          <a:ext cx="574900" cy="24928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Zar" pitchFamily="2" charset="-78"/>
            </a:rPr>
            <a:t>امنیت</a:t>
          </a:r>
          <a:endParaRPr lang="en-US" sz="1600" b="1" kern="1200" dirty="0">
            <a:cs typeface="B Zar" pitchFamily="2" charset="-78"/>
          </a:endParaRPr>
        </a:p>
      </dsp:txBody>
      <dsp:txXfrm>
        <a:off x="7936386" y="2738091"/>
        <a:ext cx="541224" cy="2459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42268-2BCE-4DE5-8C38-E03601C0B176}">
      <dsp:nvSpPr>
        <dsp:cNvPr id="0" name=""/>
        <dsp:cNvSpPr/>
      </dsp:nvSpPr>
      <dsp:spPr>
        <a:xfrm>
          <a:off x="0" y="304664"/>
          <a:ext cx="685798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2B8F2-AE46-47C8-8B57-0C20CD5B392A}">
      <dsp:nvSpPr>
        <dsp:cNvPr id="0" name=""/>
        <dsp:cNvSpPr/>
      </dsp:nvSpPr>
      <dsp:spPr>
        <a:xfrm>
          <a:off x="342899" y="127544"/>
          <a:ext cx="4800591" cy="354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smtClean="0">
              <a:cs typeface="B Titr" pitchFamily="2" charset="-78"/>
            </a:rPr>
            <a:t>وضعیت آب و هوا</a:t>
          </a:r>
          <a:endParaRPr lang="fa-IR" sz="2000" kern="1200">
            <a:cs typeface="B Titr" pitchFamily="2" charset="-78"/>
          </a:endParaRPr>
        </a:p>
      </dsp:txBody>
      <dsp:txXfrm>
        <a:off x="360192" y="144837"/>
        <a:ext cx="4766005" cy="319654"/>
      </dsp:txXfrm>
    </dsp:sp>
    <dsp:sp modelId="{9CB838A5-2D1D-496D-82D4-6F0E3C1D83D0}">
      <dsp:nvSpPr>
        <dsp:cNvPr id="0" name=""/>
        <dsp:cNvSpPr/>
      </dsp:nvSpPr>
      <dsp:spPr>
        <a:xfrm>
          <a:off x="0" y="848984"/>
          <a:ext cx="685798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4D792-C080-433A-AAD6-C6E61E5E935C}">
      <dsp:nvSpPr>
        <dsp:cNvPr id="0" name=""/>
        <dsp:cNvSpPr/>
      </dsp:nvSpPr>
      <dsp:spPr>
        <a:xfrm>
          <a:off x="342899" y="671864"/>
          <a:ext cx="4800591" cy="354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smtClean="0">
              <a:cs typeface="B Titr" pitchFamily="2" charset="-78"/>
            </a:rPr>
            <a:t>تیتر اخبار </a:t>
          </a:r>
          <a:endParaRPr lang="fa-IR" sz="2000" kern="1200" dirty="0" smtClean="0">
            <a:cs typeface="B Titr" pitchFamily="2" charset="-78"/>
          </a:endParaRPr>
        </a:p>
      </dsp:txBody>
      <dsp:txXfrm>
        <a:off x="360192" y="689157"/>
        <a:ext cx="4766005" cy="319654"/>
      </dsp:txXfrm>
    </dsp:sp>
    <dsp:sp modelId="{53CEB853-97F1-4B31-B273-573C0D6DE4F2}">
      <dsp:nvSpPr>
        <dsp:cNvPr id="0" name=""/>
        <dsp:cNvSpPr/>
      </dsp:nvSpPr>
      <dsp:spPr>
        <a:xfrm>
          <a:off x="0" y="1393304"/>
          <a:ext cx="685798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755A5-E15A-44C7-BAA1-F452A4619D1C}">
      <dsp:nvSpPr>
        <dsp:cNvPr id="0" name=""/>
        <dsp:cNvSpPr/>
      </dsp:nvSpPr>
      <dsp:spPr>
        <a:xfrm>
          <a:off x="342899" y="1216184"/>
          <a:ext cx="4800591" cy="354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smtClean="0">
              <a:cs typeface="B Titr" pitchFamily="2" charset="-78"/>
            </a:rPr>
            <a:t>اطلاعات بانک و بورس</a:t>
          </a:r>
        </a:p>
      </dsp:txBody>
      <dsp:txXfrm>
        <a:off x="360192" y="1233477"/>
        <a:ext cx="4766005" cy="319654"/>
      </dsp:txXfrm>
    </dsp:sp>
    <dsp:sp modelId="{BA20914C-35C1-45AE-ADED-F314D10D6D70}">
      <dsp:nvSpPr>
        <dsp:cNvPr id="0" name=""/>
        <dsp:cNvSpPr/>
      </dsp:nvSpPr>
      <dsp:spPr>
        <a:xfrm>
          <a:off x="0" y="1937623"/>
          <a:ext cx="685798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42EE2B-A92F-42AA-97E9-5DEDA26C20C9}">
      <dsp:nvSpPr>
        <dsp:cNvPr id="0" name=""/>
        <dsp:cNvSpPr/>
      </dsp:nvSpPr>
      <dsp:spPr>
        <a:xfrm>
          <a:off x="342899" y="1760504"/>
          <a:ext cx="4800591" cy="354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smtClean="0">
              <a:cs typeface="B Titr" pitchFamily="2" charset="-78"/>
            </a:rPr>
            <a:t>تهیه بلیط </a:t>
          </a:r>
          <a:endParaRPr lang="fa-IR" sz="2000" kern="1200" dirty="0" smtClean="0">
            <a:cs typeface="B Titr" pitchFamily="2" charset="-78"/>
          </a:endParaRPr>
        </a:p>
      </dsp:txBody>
      <dsp:txXfrm>
        <a:off x="360192" y="1777797"/>
        <a:ext cx="4766005" cy="319654"/>
      </dsp:txXfrm>
    </dsp:sp>
    <dsp:sp modelId="{B05DFB70-859F-44CB-AFC3-49898DE2A84D}">
      <dsp:nvSpPr>
        <dsp:cNvPr id="0" name=""/>
        <dsp:cNvSpPr/>
      </dsp:nvSpPr>
      <dsp:spPr>
        <a:xfrm>
          <a:off x="0" y="2481943"/>
          <a:ext cx="685798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E26DE-1F4C-4A1B-BF32-9E21C2508C33}">
      <dsp:nvSpPr>
        <dsp:cNvPr id="0" name=""/>
        <dsp:cNvSpPr/>
      </dsp:nvSpPr>
      <dsp:spPr>
        <a:xfrm>
          <a:off x="342899" y="2304823"/>
          <a:ext cx="4800591" cy="354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smtClean="0">
              <a:cs typeface="B Titr" pitchFamily="2" charset="-78"/>
            </a:rPr>
            <a:t>موتورهای جستجو</a:t>
          </a:r>
          <a:endParaRPr lang="fa-IR" sz="2000" kern="1200" dirty="0" smtClean="0">
            <a:cs typeface="B Titr" pitchFamily="2" charset="-78"/>
          </a:endParaRPr>
        </a:p>
      </dsp:txBody>
      <dsp:txXfrm>
        <a:off x="360192" y="2322116"/>
        <a:ext cx="4766005" cy="319654"/>
      </dsp:txXfrm>
    </dsp:sp>
    <dsp:sp modelId="{8CD59E1F-09AF-44C1-98AB-21457325E99A}">
      <dsp:nvSpPr>
        <dsp:cNvPr id="0" name=""/>
        <dsp:cNvSpPr/>
      </dsp:nvSpPr>
      <dsp:spPr>
        <a:xfrm>
          <a:off x="0" y="3026263"/>
          <a:ext cx="685798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C3E5A-F51C-43F5-9496-386B8DDF30B4}">
      <dsp:nvSpPr>
        <dsp:cNvPr id="0" name=""/>
        <dsp:cNvSpPr/>
      </dsp:nvSpPr>
      <dsp:spPr>
        <a:xfrm>
          <a:off x="342899" y="2849143"/>
          <a:ext cx="4800591" cy="354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smtClean="0">
              <a:cs typeface="B Titr" pitchFamily="2" charset="-78"/>
            </a:rPr>
            <a:t>تبدیل واحدها (فیزیک, شیمی,..)</a:t>
          </a:r>
          <a:endParaRPr lang="fa-IR" sz="2000" kern="1200" dirty="0" smtClean="0">
            <a:cs typeface="B Titr" pitchFamily="2" charset="-78"/>
          </a:endParaRPr>
        </a:p>
      </dsp:txBody>
      <dsp:txXfrm>
        <a:off x="360192" y="2866436"/>
        <a:ext cx="4766005" cy="319654"/>
      </dsp:txXfrm>
    </dsp:sp>
    <dsp:sp modelId="{D6C2C175-10A8-4A6D-B60D-88F75FB6E659}">
      <dsp:nvSpPr>
        <dsp:cNvPr id="0" name=""/>
        <dsp:cNvSpPr/>
      </dsp:nvSpPr>
      <dsp:spPr>
        <a:xfrm>
          <a:off x="0" y="3570584"/>
          <a:ext cx="685798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8641E-6712-413D-A4EA-6719B92B6B88}">
      <dsp:nvSpPr>
        <dsp:cNvPr id="0" name=""/>
        <dsp:cNvSpPr/>
      </dsp:nvSpPr>
      <dsp:spPr>
        <a:xfrm>
          <a:off x="342899" y="3393464"/>
          <a:ext cx="4800591" cy="354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smtClean="0">
              <a:cs typeface="B Titr" pitchFamily="2" charset="-78"/>
            </a:rPr>
            <a:t>اعلام قیمت اجناس </a:t>
          </a:r>
          <a:endParaRPr lang="en-US" sz="2000" kern="1200" dirty="0" smtClean="0">
            <a:cs typeface="B Titr" pitchFamily="2" charset="-78"/>
          </a:endParaRPr>
        </a:p>
      </dsp:txBody>
      <dsp:txXfrm>
        <a:off x="360192" y="3410757"/>
        <a:ext cx="4766005" cy="31965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E3DE4-3B2A-489C-A9CB-2046884D4E86}">
      <dsp:nvSpPr>
        <dsp:cNvPr id="0" name=""/>
        <dsp:cNvSpPr/>
      </dsp:nvSpPr>
      <dsp:spPr>
        <a:xfrm>
          <a:off x="7488" y="801"/>
          <a:ext cx="535467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سهولت استفاده</a:t>
          </a:r>
          <a:endParaRPr lang="en-US" sz="1600" kern="1200" dirty="0">
            <a:cs typeface="B Titr" pitchFamily="2" charset="-78"/>
          </a:endParaRPr>
        </a:p>
      </dsp:txBody>
      <dsp:txXfrm>
        <a:off x="23171" y="16484"/>
        <a:ext cx="504101" cy="2461516"/>
      </dsp:txXfrm>
    </dsp:sp>
    <dsp:sp modelId="{AF2D660C-FD64-400D-8A2A-9FF190D1407E}">
      <dsp:nvSpPr>
        <dsp:cNvPr id="0" name=""/>
        <dsp:cNvSpPr/>
      </dsp:nvSpPr>
      <dsp:spPr>
        <a:xfrm>
          <a:off x="632914" y="801"/>
          <a:ext cx="535467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هزینه</a:t>
          </a:r>
          <a:endParaRPr lang="en-US" sz="1600" kern="1200" dirty="0">
            <a:cs typeface="B Titr" pitchFamily="2" charset="-78"/>
          </a:endParaRPr>
        </a:p>
      </dsp:txBody>
      <dsp:txXfrm>
        <a:off x="648597" y="16484"/>
        <a:ext cx="504101" cy="2461516"/>
      </dsp:txXfrm>
    </dsp:sp>
    <dsp:sp modelId="{9C4DC77F-6080-4F7E-9B97-BFB6CE79D64F}">
      <dsp:nvSpPr>
        <dsp:cNvPr id="0" name=""/>
        <dsp:cNvSpPr/>
      </dsp:nvSpPr>
      <dsp:spPr>
        <a:xfrm>
          <a:off x="1258339" y="801"/>
          <a:ext cx="535467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فروشنده</a:t>
          </a:r>
          <a:endParaRPr lang="en-US" sz="1600" kern="1200" dirty="0">
            <a:cs typeface="B Titr" pitchFamily="2" charset="-78"/>
          </a:endParaRPr>
        </a:p>
      </dsp:txBody>
      <dsp:txXfrm>
        <a:off x="1274022" y="16484"/>
        <a:ext cx="504101" cy="2461516"/>
      </dsp:txXfrm>
    </dsp:sp>
    <dsp:sp modelId="{7BC25936-EECB-420B-A980-4A64526A22CC}">
      <dsp:nvSpPr>
        <dsp:cNvPr id="0" name=""/>
        <dsp:cNvSpPr/>
      </dsp:nvSpPr>
      <dsp:spPr>
        <a:xfrm>
          <a:off x="1883765" y="801"/>
          <a:ext cx="535467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موتور فرآیندی</a:t>
          </a:r>
          <a:endParaRPr lang="en-US" sz="1600" kern="1200" dirty="0">
            <a:cs typeface="B Titr" pitchFamily="2" charset="-78"/>
          </a:endParaRPr>
        </a:p>
      </dsp:txBody>
      <dsp:txXfrm>
        <a:off x="1899448" y="16484"/>
        <a:ext cx="504101" cy="2461516"/>
      </dsp:txXfrm>
    </dsp:sp>
    <dsp:sp modelId="{6D55FFFD-3978-48DB-B92C-0355E68D813B}">
      <dsp:nvSpPr>
        <dsp:cNvPr id="0" name=""/>
        <dsp:cNvSpPr/>
      </dsp:nvSpPr>
      <dsp:spPr>
        <a:xfrm>
          <a:off x="2509191" y="801"/>
          <a:ext cx="535467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تعامل پذیری</a:t>
          </a:r>
          <a:endParaRPr lang="en-US" sz="1600" kern="1200" dirty="0">
            <a:cs typeface="B Titr" pitchFamily="2" charset="-78"/>
          </a:endParaRPr>
        </a:p>
      </dsp:txBody>
      <dsp:txXfrm>
        <a:off x="2524874" y="16484"/>
        <a:ext cx="504101" cy="2461516"/>
      </dsp:txXfrm>
    </dsp:sp>
    <dsp:sp modelId="{7D33C073-227C-434B-A87A-F095570A37A3}">
      <dsp:nvSpPr>
        <dsp:cNvPr id="0" name=""/>
        <dsp:cNvSpPr/>
      </dsp:nvSpPr>
      <dsp:spPr>
        <a:xfrm>
          <a:off x="3134617" y="801"/>
          <a:ext cx="535467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موتور قوانین تجاری</a:t>
          </a:r>
          <a:endParaRPr lang="en-US" sz="1600" kern="1200" dirty="0">
            <a:cs typeface="B Titr" pitchFamily="2" charset="-78"/>
          </a:endParaRPr>
        </a:p>
      </dsp:txBody>
      <dsp:txXfrm>
        <a:off x="3150300" y="16484"/>
        <a:ext cx="504101" cy="2461516"/>
      </dsp:txXfrm>
    </dsp:sp>
    <dsp:sp modelId="{4D9B132F-1213-4E63-88FA-E21F61B7BEAF}">
      <dsp:nvSpPr>
        <dsp:cNvPr id="0" name=""/>
        <dsp:cNvSpPr/>
      </dsp:nvSpPr>
      <dsp:spPr>
        <a:xfrm>
          <a:off x="3760042" y="801"/>
          <a:ext cx="535467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دیده بانی و بهینه سازی فرآیندها</a:t>
          </a:r>
          <a:endParaRPr lang="en-US" sz="1600" kern="1200" dirty="0">
            <a:cs typeface="B Titr" pitchFamily="2" charset="-78"/>
          </a:endParaRPr>
        </a:p>
      </dsp:txBody>
      <dsp:txXfrm>
        <a:off x="3775725" y="16484"/>
        <a:ext cx="504101" cy="2461516"/>
      </dsp:txXfrm>
    </dsp:sp>
    <dsp:sp modelId="{E2459A69-ECCE-409D-8168-957D68DC1426}">
      <dsp:nvSpPr>
        <dsp:cNvPr id="0" name=""/>
        <dsp:cNvSpPr/>
      </dsp:nvSpPr>
      <dsp:spPr>
        <a:xfrm>
          <a:off x="4385468" y="801"/>
          <a:ext cx="535467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تخصیص کار و مجوز دهی</a:t>
          </a:r>
          <a:endParaRPr lang="en-US" sz="1600" kern="1200" dirty="0">
            <a:cs typeface="B Titr" pitchFamily="2" charset="-78"/>
          </a:endParaRPr>
        </a:p>
      </dsp:txBody>
      <dsp:txXfrm>
        <a:off x="4401151" y="16484"/>
        <a:ext cx="504101" cy="2461516"/>
      </dsp:txXfrm>
    </dsp:sp>
    <dsp:sp modelId="{452397E4-EECD-40B5-A4FA-81711EE43EB7}">
      <dsp:nvSpPr>
        <dsp:cNvPr id="0" name=""/>
        <dsp:cNvSpPr/>
      </dsp:nvSpPr>
      <dsp:spPr>
        <a:xfrm>
          <a:off x="5010894" y="801"/>
          <a:ext cx="2857253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قابلیت های مدل سازی</a:t>
          </a:r>
          <a:endParaRPr lang="en-US" sz="1600" kern="1200" dirty="0">
            <a:cs typeface="B Titr" pitchFamily="2" charset="-78"/>
          </a:endParaRPr>
        </a:p>
      </dsp:txBody>
      <dsp:txXfrm>
        <a:off x="5083908" y="73815"/>
        <a:ext cx="2711225" cy="2346854"/>
      </dsp:txXfrm>
    </dsp:sp>
    <dsp:sp modelId="{ED555868-07E0-452D-8BF5-DEB8C31E6106}">
      <dsp:nvSpPr>
        <dsp:cNvPr id="0" name=""/>
        <dsp:cNvSpPr/>
      </dsp:nvSpPr>
      <dsp:spPr>
        <a:xfrm>
          <a:off x="5010894" y="2721253"/>
          <a:ext cx="535467" cy="24928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Zar" pitchFamily="2" charset="-78"/>
            </a:rPr>
            <a:t>طراحی فرایند</a:t>
          </a:r>
          <a:endParaRPr lang="en-US" sz="1600" b="1" kern="1200" dirty="0" smtClean="0">
            <a:cs typeface="B Zar" pitchFamily="2" charset="-78"/>
          </a:endParaRPr>
        </a:p>
      </dsp:txBody>
      <dsp:txXfrm>
        <a:off x="5026577" y="2736936"/>
        <a:ext cx="504101" cy="2461516"/>
      </dsp:txXfrm>
    </dsp:sp>
    <dsp:sp modelId="{EB4AF7FB-2551-4ACD-A8CD-E790AA940473}">
      <dsp:nvSpPr>
        <dsp:cNvPr id="0" name=""/>
        <dsp:cNvSpPr/>
      </dsp:nvSpPr>
      <dsp:spPr>
        <a:xfrm>
          <a:off x="5591341" y="2721253"/>
          <a:ext cx="535467" cy="24928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Zar" pitchFamily="2" charset="-78"/>
            </a:rPr>
            <a:t>زمانبندی فرآیندها</a:t>
          </a:r>
          <a:endParaRPr lang="en-US" sz="1600" b="1" kern="1200" dirty="0" smtClean="0">
            <a:cs typeface="B Zar" pitchFamily="2" charset="-78"/>
          </a:endParaRPr>
        </a:p>
      </dsp:txBody>
      <dsp:txXfrm>
        <a:off x="5607024" y="2736936"/>
        <a:ext cx="504101" cy="2461516"/>
      </dsp:txXfrm>
    </dsp:sp>
    <dsp:sp modelId="{1B9F36C1-5816-4CC0-BE58-32B290AF285B}">
      <dsp:nvSpPr>
        <dsp:cNvPr id="0" name=""/>
        <dsp:cNvSpPr/>
      </dsp:nvSpPr>
      <dsp:spPr>
        <a:xfrm>
          <a:off x="6171787" y="2721253"/>
          <a:ext cx="535467" cy="24928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Zar" pitchFamily="2" charset="-78"/>
            </a:rPr>
            <a:t>الگوهای فرآیندی</a:t>
          </a:r>
          <a:endParaRPr lang="en-US" sz="1600" b="1" kern="1200" dirty="0" smtClean="0">
            <a:cs typeface="B Zar" pitchFamily="2" charset="-78"/>
          </a:endParaRPr>
        </a:p>
      </dsp:txBody>
      <dsp:txXfrm>
        <a:off x="6187470" y="2736936"/>
        <a:ext cx="504101" cy="2461516"/>
      </dsp:txXfrm>
    </dsp:sp>
    <dsp:sp modelId="{C6709B36-5944-4EFC-A056-B7F64EE52697}">
      <dsp:nvSpPr>
        <dsp:cNvPr id="0" name=""/>
        <dsp:cNvSpPr/>
      </dsp:nvSpPr>
      <dsp:spPr>
        <a:xfrm>
          <a:off x="6752234" y="2721253"/>
          <a:ext cx="535467" cy="24928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Zar" pitchFamily="2" charset="-78"/>
            </a:rPr>
            <a:t>مدیریت داده ها</a:t>
          </a:r>
          <a:endParaRPr lang="en-US" sz="1600" b="1" kern="1200" dirty="0" smtClean="0">
            <a:cs typeface="B Zar" pitchFamily="2" charset="-78"/>
          </a:endParaRPr>
        </a:p>
      </dsp:txBody>
      <dsp:txXfrm>
        <a:off x="6767917" y="2736936"/>
        <a:ext cx="504101" cy="2461516"/>
      </dsp:txXfrm>
    </dsp:sp>
    <dsp:sp modelId="{73608E52-2624-430C-90F8-AAB737610FCB}">
      <dsp:nvSpPr>
        <dsp:cNvPr id="0" name=""/>
        <dsp:cNvSpPr/>
      </dsp:nvSpPr>
      <dsp:spPr>
        <a:xfrm>
          <a:off x="7332680" y="2721253"/>
          <a:ext cx="535467" cy="24928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Zar" pitchFamily="2" charset="-78"/>
            </a:rPr>
            <a:t>مدیریت فرم ها</a:t>
          </a:r>
          <a:endParaRPr lang="en-US" sz="1600" b="1" kern="1200" dirty="0" smtClean="0">
            <a:cs typeface="B Zar" pitchFamily="2" charset="-78"/>
          </a:endParaRPr>
        </a:p>
      </dsp:txBody>
      <dsp:txXfrm>
        <a:off x="7348363" y="2736936"/>
        <a:ext cx="504101" cy="2461516"/>
      </dsp:txXfrm>
    </dsp:sp>
    <dsp:sp modelId="{A660684D-59E6-4457-A0F6-93EB502AF5C3}">
      <dsp:nvSpPr>
        <dsp:cNvPr id="0" name=""/>
        <dsp:cNvSpPr/>
      </dsp:nvSpPr>
      <dsp:spPr>
        <a:xfrm>
          <a:off x="7958106" y="801"/>
          <a:ext cx="535467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فناوری و سکو</a:t>
          </a:r>
          <a:endParaRPr lang="en-US" sz="1600" kern="1200" dirty="0">
            <a:cs typeface="B Titr" pitchFamily="2" charset="-78"/>
          </a:endParaRPr>
        </a:p>
      </dsp:txBody>
      <dsp:txXfrm>
        <a:off x="7973789" y="16484"/>
        <a:ext cx="504101" cy="246151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E3DE4-3B2A-489C-A9CB-2046884D4E86}">
      <dsp:nvSpPr>
        <dsp:cNvPr id="0" name=""/>
        <dsp:cNvSpPr/>
      </dsp:nvSpPr>
      <dsp:spPr>
        <a:xfrm>
          <a:off x="6612" y="801"/>
          <a:ext cx="574900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سهولت استفاده</a:t>
          </a:r>
          <a:endParaRPr lang="en-US" sz="1600" kern="1200" dirty="0">
            <a:cs typeface="B Titr" pitchFamily="2" charset="-78"/>
          </a:endParaRPr>
        </a:p>
      </dsp:txBody>
      <dsp:txXfrm>
        <a:off x="23450" y="17639"/>
        <a:ext cx="541224" cy="2459206"/>
      </dsp:txXfrm>
    </dsp:sp>
    <dsp:sp modelId="{AF2D660C-FD64-400D-8A2A-9FF190D1407E}">
      <dsp:nvSpPr>
        <dsp:cNvPr id="0" name=""/>
        <dsp:cNvSpPr/>
      </dsp:nvSpPr>
      <dsp:spPr>
        <a:xfrm>
          <a:off x="678096" y="801"/>
          <a:ext cx="574900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هزینه</a:t>
          </a:r>
          <a:endParaRPr lang="en-US" sz="1600" kern="1200" dirty="0">
            <a:cs typeface="B Titr" pitchFamily="2" charset="-78"/>
          </a:endParaRPr>
        </a:p>
      </dsp:txBody>
      <dsp:txXfrm>
        <a:off x="694934" y="17639"/>
        <a:ext cx="541224" cy="2459206"/>
      </dsp:txXfrm>
    </dsp:sp>
    <dsp:sp modelId="{9C4DC77F-6080-4F7E-9B97-BFB6CE79D64F}">
      <dsp:nvSpPr>
        <dsp:cNvPr id="0" name=""/>
        <dsp:cNvSpPr/>
      </dsp:nvSpPr>
      <dsp:spPr>
        <a:xfrm>
          <a:off x="1349580" y="801"/>
          <a:ext cx="574900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فروشنده</a:t>
          </a:r>
          <a:endParaRPr lang="en-US" sz="1600" kern="1200" dirty="0">
            <a:cs typeface="B Titr" pitchFamily="2" charset="-78"/>
          </a:endParaRPr>
        </a:p>
      </dsp:txBody>
      <dsp:txXfrm>
        <a:off x="1366418" y="17639"/>
        <a:ext cx="541224" cy="2459206"/>
      </dsp:txXfrm>
    </dsp:sp>
    <dsp:sp modelId="{7BC25936-EECB-420B-A980-4A64526A22CC}">
      <dsp:nvSpPr>
        <dsp:cNvPr id="0" name=""/>
        <dsp:cNvSpPr/>
      </dsp:nvSpPr>
      <dsp:spPr>
        <a:xfrm>
          <a:off x="2021065" y="801"/>
          <a:ext cx="574900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موتور فرآیندی</a:t>
          </a:r>
          <a:endParaRPr lang="en-US" sz="1600" kern="1200" dirty="0">
            <a:cs typeface="B Titr" pitchFamily="2" charset="-78"/>
          </a:endParaRPr>
        </a:p>
      </dsp:txBody>
      <dsp:txXfrm>
        <a:off x="2037903" y="17639"/>
        <a:ext cx="541224" cy="2459206"/>
      </dsp:txXfrm>
    </dsp:sp>
    <dsp:sp modelId="{6D55FFFD-3978-48DB-B92C-0355E68D813B}">
      <dsp:nvSpPr>
        <dsp:cNvPr id="0" name=""/>
        <dsp:cNvSpPr/>
      </dsp:nvSpPr>
      <dsp:spPr>
        <a:xfrm>
          <a:off x="2692549" y="801"/>
          <a:ext cx="574900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تعامل پذیری</a:t>
          </a:r>
          <a:endParaRPr lang="en-US" sz="1600" kern="1200" dirty="0">
            <a:cs typeface="B Titr" pitchFamily="2" charset="-78"/>
          </a:endParaRPr>
        </a:p>
      </dsp:txBody>
      <dsp:txXfrm>
        <a:off x="2709387" y="17639"/>
        <a:ext cx="541224" cy="2459206"/>
      </dsp:txXfrm>
    </dsp:sp>
    <dsp:sp modelId="{7D33C073-227C-434B-A87A-F095570A37A3}">
      <dsp:nvSpPr>
        <dsp:cNvPr id="0" name=""/>
        <dsp:cNvSpPr/>
      </dsp:nvSpPr>
      <dsp:spPr>
        <a:xfrm>
          <a:off x="3364033" y="801"/>
          <a:ext cx="574900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موتور قوانین تجاری</a:t>
          </a:r>
          <a:endParaRPr lang="en-US" sz="1600" kern="1200" dirty="0">
            <a:cs typeface="B Titr" pitchFamily="2" charset="-78"/>
          </a:endParaRPr>
        </a:p>
      </dsp:txBody>
      <dsp:txXfrm>
        <a:off x="3380871" y="17639"/>
        <a:ext cx="541224" cy="2459206"/>
      </dsp:txXfrm>
    </dsp:sp>
    <dsp:sp modelId="{4D9B132F-1213-4E63-88FA-E21F61B7BEAF}">
      <dsp:nvSpPr>
        <dsp:cNvPr id="0" name=""/>
        <dsp:cNvSpPr/>
      </dsp:nvSpPr>
      <dsp:spPr>
        <a:xfrm>
          <a:off x="4035518" y="801"/>
          <a:ext cx="574900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دیده بانی و بهینه سازی فرآیندها</a:t>
          </a:r>
          <a:endParaRPr lang="en-US" sz="1600" kern="1200" dirty="0">
            <a:cs typeface="B Titr" pitchFamily="2" charset="-78"/>
          </a:endParaRPr>
        </a:p>
      </dsp:txBody>
      <dsp:txXfrm>
        <a:off x="4052356" y="17639"/>
        <a:ext cx="541224" cy="2459206"/>
      </dsp:txXfrm>
    </dsp:sp>
    <dsp:sp modelId="{E2459A69-ECCE-409D-8168-957D68DC1426}">
      <dsp:nvSpPr>
        <dsp:cNvPr id="0" name=""/>
        <dsp:cNvSpPr/>
      </dsp:nvSpPr>
      <dsp:spPr>
        <a:xfrm>
          <a:off x="4707002" y="801"/>
          <a:ext cx="2444478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تخصیص کار و مجوز دهی</a:t>
          </a:r>
          <a:endParaRPr lang="en-US" sz="1600" kern="1200" dirty="0">
            <a:cs typeface="B Titr" pitchFamily="2" charset="-78"/>
          </a:endParaRPr>
        </a:p>
      </dsp:txBody>
      <dsp:txXfrm>
        <a:off x="4778598" y="72397"/>
        <a:ext cx="2301286" cy="2349690"/>
      </dsp:txXfrm>
    </dsp:sp>
    <dsp:sp modelId="{14DDF0A9-1538-4409-9C76-AC346C210513}">
      <dsp:nvSpPr>
        <dsp:cNvPr id="0" name=""/>
        <dsp:cNvSpPr/>
      </dsp:nvSpPr>
      <dsp:spPr>
        <a:xfrm>
          <a:off x="4707002" y="2721253"/>
          <a:ext cx="574900" cy="24928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Zar" pitchFamily="2" charset="-78"/>
            </a:rPr>
            <a:t>تخصیص وظایف</a:t>
          </a:r>
          <a:endParaRPr lang="en-US" sz="1600" b="1" kern="1200" dirty="0" smtClean="0">
            <a:cs typeface="B Zar" pitchFamily="2" charset="-78"/>
          </a:endParaRPr>
        </a:p>
      </dsp:txBody>
      <dsp:txXfrm>
        <a:off x="4723840" y="2738091"/>
        <a:ext cx="541224" cy="2459206"/>
      </dsp:txXfrm>
    </dsp:sp>
    <dsp:sp modelId="{020DE738-B7AF-497F-9E06-FE863EB6B019}">
      <dsp:nvSpPr>
        <dsp:cNvPr id="0" name=""/>
        <dsp:cNvSpPr/>
      </dsp:nvSpPr>
      <dsp:spPr>
        <a:xfrm>
          <a:off x="5330194" y="2721253"/>
          <a:ext cx="574900" cy="24928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Zar" pitchFamily="2" charset="-78"/>
            </a:rPr>
            <a:t>الگوهای آماده سازمانی</a:t>
          </a:r>
          <a:endParaRPr lang="en-US" sz="1600" b="1" kern="1200" dirty="0" smtClean="0">
            <a:cs typeface="B Zar" pitchFamily="2" charset="-78"/>
          </a:endParaRPr>
        </a:p>
      </dsp:txBody>
      <dsp:txXfrm>
        <a:off x="5347032" y="2738091"/>
        <a:ext cx="541224" cy="2459206"/>
      </dsp:txXfrm>
    </dsp:sp>
    <dsp:sp modelId="{505A8EF4-9A34-462B-A8EA-C012DE18788C}">
      <dsp:nvSpPr>
        <dsp:cNvPr id="0" name=""/>
        <dsp:cNvSpPr/>
      </dsp:nvSpPr>
      <dsp:spPr>
        <a:xfrm>
          <a:off x="5953387" y="2721253"/>
          <a:ext cx="574900" cy="24928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Zar" pitchFamily="2" charset="-78"/>
            </a:rPr>
            <a:t>سطوح دسترسی کاربران</a:t>
          </a:r>
          <a:endParaRPr lang="en-US" sz="1600" b="1" kern="1200" dirty="0" smtClean="0">
            <a:cs typeface="B Zar" pitchFamily="2" charset="-78"/>
          </a:endParaRPr>
        </a:p>
      </dsp:txBody>
      <dsp:txXfrm>
        <a:off x="5970225" y="2738091"/>
        <a:ext cx="541224" cy="2459206"/>
      </dsp:txXfrm>
    </dsp:sp>
    <dsp:sp modelId="{C9A5ECAB-BDFC-4CA5-B006-EE8ECAE467C5}">
      <dsp:nvSpPr>
        <dsp:cNvPr id="0" name=""/>
        <dsp:cNvSpPr/>
      </dsp:nvSpPr>
      <dsp:spPr>
        <a:xfrm>
          <a:off x="6576580" y="2721253"/>
          <a:ext cx="574900" cy="24928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Zar" pitchFamily="2" charset="-78"/>
            </a:rPr>
            <a:t>ادغام با کتابخانه های کاربری</a:t>
          </a:r>
          <a:endParaRPr lang="en-US" sz="1600" b="1" kern="1200" dirty="0" smtClean="0">
            <a:cs typeface="B Zar" pitchFamily="2" charset="-78"/>
          </a:endParaRPr>
        </a:p>
      </dsp:txBody>
      <dsp:txXfrm>
        <a:off x="6593418" y="2738091"/>
        <a:ext cx="541224" cy="2459206"/>
      </dsp:txXfrm>
    </dsp:sp>
    <dsp:sp modelId="{452397E4-EECD-40B5-A4FA-81711EE43EB7}">
      <dsp:nvSpPr>
        <dsp:cNvPr id="0" name=""/>
        <dsp:cNvSpPr/>
      </dsp:nvSpPr>
      <dsp:spPr>
        <a:xfrm>
          <a:off x="7248064" y="801"/>
          <a:ext cx="574900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قابلیت های مدل سازی</a:t>
          </a:r>
          <a:endParaRPr lang="en-US" sz="1600" kern="1200" dirty="0">
            <a:cs typeface="B Titr" pitchFamily="2" charset="-78"/>
          </a:endParaRPr>
        </a:p>
      </dsp:txBody>
      <dsp:txXfrm>
        <a:off x="7264902" y="17639"/>
        <a:ext cx="541224" cy="2459206"/>
      </dsp:txXfrm>
    </dsp:sp>
    <dsp:sp modelId="{A660684D-59E6-4457-A0F6-93EB502AF5C3}">
      <dsp:nvSpPr>
        <dsp:cNvPr id="0" name=""/>
        <dsp:cNvSpPr/>
      </dsp:nvSpPr>
      <dsp:spPr>
        <a:xfrm>
          <a:off x="7919548" y="801"/>
          <a:ext cx="574900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فناوری و سکو</a:t>
          </a:r>
          <a:endParaRPr lang="en-US" sz="1600" kern="1200" dirty="0">
            <a:cs typeface="B Titr" pitchFamily="2" charset="-78"/>
          </a:endParaRPr>
        </a:p>
      </dsp:txBody>
      <dsp:txXfrm>
        <a:off x="7936386" y="17639"/>
        <a:ext cx="541224" cy="245920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E3DE4-3B2A-489C-A9CB-2046884D4E86}">
      <dsp:nvSpPr>
        <dsp:cNvPr id="0" name=""/>
        <dsp:cNvSpPr/>
      </dsp:nvSpPr>
      <dsp:spPr>
        <a:xfrm>
          <a:off x="6612" y="801"/>
          <a:ext cx="574900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سهولت استفاده</a:t>
          </a:r>
          <a:endParaRPr lang="en-US" sz="1600" kern="1200" dirty="0">
            <a:cs typeface="B Titr" pitchFamily="2" charset="-78"/>
          </a:endParaRPr>
        </a:p>
      </dsp:txBody>
      <dsp:txXfrm>
        <a:off x="23450" y="17639"/>
        <a:ext cx="541224" cy="2459206"/>
      </dsp:txXfrm>
    </dsp:sp>
    <dsp:sp modelId="{AF2D660C-FD64-400D-8A2A-9FF190D1407E}">
      <dsp:nvSpPr>
        <dsp:cNvPr id="0" name=""/>
        <dsp:cNvSpPr/>
      </dsp:nvSpPr>
      <dsp:spPr>
        <a:xfrm>
          <a:off x="678096" y="801"/>
          <a:ext cx="574900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هزینه</a:t>
          </a:r>
          <a:endParaRPr lang="en-US" sz="1600" kern="1200" dirty="0">
            <a:cs typeface="B Titr" pitchFamily="2" charset="-78"/>
          </a:endParaRPr>
        </a:p>
      </dsp:txBody>
      <dsp:txXfrm>
        <a:off x="694934" y="17639"/>
        <a:ext cx="541224" cy="2459206"/>
      </dsp:txXfrm>
    </dsp:sp>
    <dsp:sp modelId="{9C4DC77F-6080-4F7E-9B97-BFB6CE79D64F}">
      <dsp:nvSpPr>
        <dsp:cNvPr id="0" name=""/>
        <dsp:cNvSpPr/>
      </dsp:nvSpPr>
      <dsp:spPr>
        <a:xfrm>
          <a:off x="1349580" y="801"/>
          <a:ext cx="574900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فروشنده</a:t>
          </a:r>
          <a:endParaRPr lang="en-US" sz="1600" kern="1200" dirty="0">
            <a:cs typeface="B Titr" pitchFamily="2" charset="-78"/>
          </a:endParaRPr>
        </a:p>
      </dsp:txBody>
      <dsp:txXfrm>
        <a:off x="1366418" y="17639"/>
        <a:ext cx="541224" cy="2459206"/>
      </dsp:txXfrm>
    </dsp:sp>
    <dsp:sp modelId="{7BC25936-EECB-420B-A980-4A64526A22CC}">
      <dsp:nvSpPr>
        <dsp:cNvPr id="0" name=""/>
        <dsp:cNvSpPr/>
      </dsp:nvSpPr>
      <dsp:spPr>
        <a:xfrm>
          <a:off x="2021065" y="801"/>
          <a:ext cx="574900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موتور فرآیندی</a:t>
          </a:r>
          <a:endParaRPr lang="en-US" sz="1600" kern="1200" dirty="0">
            <a:cs typeface="B Titr" pitchFamily="2" charset="-78"/>
          </a:endParaRPr>
        </a:p>
      </dsp:txBody>
      <dsp:txXfrm>
        <a:off x="2037903" y="17639"/>
        <a:ext cx="541224" cy="2459206"/>
      </dsp:txXfrm>
    </dsp:sp>
    <dsp:sp modelId="{6D55FFFD-3978-48DB-B92C-0355E68D813B}">
      <dsp:nvSpPr>
        <dsp:cNvPr id="0" name=""/>
        <dsp:cNvSpPr/>
      </dsp:nvSpPr>
      <dsp:spPr>
        <a:xfrm>
          <a:off x="2692549" y="801"/>
          <a:ext cx="574900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تعامل پذیری</a:t>
          </a:r>
          <a:endParaRPr lang="en-US" sz="1600" kern="1200" dirty="0">
            <a:cs typeface="B Titr" pitchFamily="2" charset="-78"/>
          </a:endParaRPr>
        </a:p>
      </dsp:txBody>
      <dsp:txXfrm>
        <a:off x="2709387" y="17639"/>
        <a:ext cx="541224" cy="2459206"/>
      </dsp:txXfrm>
    </dsp:sp>
    <dsp:sp modelId="{7D33C073-227C-434B-A87A-F095570A37A3}">
      <dsp:nvSpPr>
        <dsp:cNvPr id="0" name=""/>
        <dsp:cNvSpPr/>
      </dsp:nvSpPr>
      <dsp:spPr>
        <a:xfrm>
          <a:off x="3364033" y="801"/>
          <a:ext cx="574900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موتور قوانین تجاری</a:t>
          </a:r>
          <a:endParaRPr lang="en-US" sz="1600" kern="1200" dirty="0">
            <a:cs typeface="B Titr" pitchFamily="2" charset="-78"/>
          </a:endParaRPr>
        </a:p>
      </dsp:txBody>
      <dsp:txXfrm>
        <a:off x="3380871" y="17639"/>
        <a:ext cx="541224" cy="2459206"/>
      </dsp:txXfrm>
    </dsp:sp>
    <dsp:sp modelId="{4D9B132F-1213-4E63-88FA-E21F61B7BEAF}">
      <dsp:nvSpPr>
        <dsp:cNvPr id="0" name=""/>
        <dsp:cNvSpPr/>
      </dsp:nvSpPr>
      <dsp:spPr>
        <a:xfrm>
          <a:off x="4035518" y="801"/>
          <a:ext cx="2444478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دیده بانی و بهینه سازی فرآیندها</a:t>
          </a:r>
          <a:endParaRPr lang="en-US" sz="1600" kern="1200" dirty="0">
            <a:cs typeface="B Titr" pitchFamily="2" charset="-78"/>
          </a:endParaRPr>
        </a:p>
      </dsp:txBody>
      <dsp:txXfrm>
        <a:off x="4107114" y="72397"/>
        <a:ext cx="2301286" cy="2349690"/>
      </dsp:txXfrm>
    </dsp:sp>
    <dsp:sp modelId="{750E67EF-36D4-4544-A647-DCDB5B6BC905}">
      <dsp:nvSpPr>
        <dsp:cNvPr id="0" name=""/>
        <dsp:cNvSpPr/>
      </dsp:nvSpPr>
      <dsp:spPr>
        <a:xfrm>
          <a:off x="4035518" y="2721253"/>
          <a:ext cx="574900" cy="24928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Zar" pitchFamily="2" charset="-78"/>
            </a:rPr>
            <a:t>داشبورد و ابزار گزارش گیری</a:t>
          </a:r>
          <a:endParaRPr lang="en-US" sz="1600" b="1" kern="1200" dirty="0" smtClean="0">
            <a:cs typeface="B Zar" pitchFamily="2" charset="-78"/>
          </a:endParaRPr>
        </a:p>
      </dsp:txBody>
      <dsp:txXfrm>
        <a:off x="4052356" y="2738091"/>
        <a:ext cx="541224" cy="2459206"/>
      </dsp:txXfrm>
    </dsp:sp>
    <dsp:sp modelId="{CBB17ADA-B00E-4D65-A870-900EF2127084}">
      <dsp:nvSpPr>
        <dsp:cNvPr id="0" name=""/>
        <dsp:cNvSpPr/>
      </dsp:nvSpPr>
      <dsp:spPr>
        <a:xfrm>
          <a:off x="4658710" y="2721253"/>
          <a:ext cx="574900" cy="24928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Zar" pitchFamily="2" charset="-78"/>
            </a:rPr>
            <a:t>انواع اطلاعات جمع آوری شده</a:t>
          </a:r>
          <a:endParaRPr lang="en-US" sz="1600" b="1" kern="1200" dirty="0" smtClean="0">
            <a:cs typeface="B Zar" pitchFamily="2" charset="-78"/>
          </a:endParaRPr>
        </a:p>
      </dsp:txBody>
      <dsp:txXfrm>
        <a:off x="4675548" y="2738091"/>
        <a:ext cx="541224" cy="2459206"/>
      </dsp:txXfrm>
    </dsp:sp>
    <dsp:sp modelId="{B83F6FB3-33FA-4274-B8D0-6C78BEC88918}">
      <dsp:nvSpPr>
        <dsp:cNvPr id="0" name=""/>
        <dsp:cNvSpPr/>
      </dsp:nvSpPr>
      <dsp:spPr>
        <a:xfrm>
          <a:off x="5281903" y="2721253"/>
          <a:ext cx="574900" cy="24928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Zar" pitchFamily="2" charset="-78"/>
            </a:rPr>
            <a:t>پردازش اطلاعات</a:t>
          </a:r>
          <a:endParaRPr lang="en-US" sz="1600" b="1" kern="1200" dirty="0" smtClean="0">
            <a:cs typeface="B Zar" pitchFamily="2" charset="-78"/>
          </a:endParaRPr>
        </a:p>
      </dsp:txBody>
      <dsp:txXfrm>
        <a:off x="5298741" y="2738091"/>
        <a:ext cx="541224" cy="2459206"/>
      </dsp:txXfrm>
    </dsp:sp>
    <dsp:sp modelId="{7E183B73-2D6D-4E61-97EC-F430C88A8DB5}">
      <dsp:nvSpPr>
        <dsp:cNvPr id="0" name=""/>
        <dsp:cNvSpPr/>
      </dsp:nvSpPr>
      <dsp:spPr>
        <a:xfrm>
          <a:off x="5905095" y="2721253"/>
          <a:ext cx="574900" cy="24928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Zar" pitchFamily="2" charset="-78"/>
            </a:rPr>
            <a:t>تحلیل و بهینه سازی </a:t>
          </a:r>
          <a:endParaRPr lang="en-US" sz="1600" b="1" kern="1200" dirty="0" smtClean="0">
            <a:cs typeface="B Zar" pitchFamily="2" charset="-78"/>
          </a:endParaRPr>
        </a:p>
      </dsp:txBody>
      <dsp:txXfrm>
        <a:off x="5921933" y="2738091"/>
        <a:ext cx="541224" cy="2459206"/>
      </dsp:txXfrm>
    </dsp:sp>
    <dsp:sp modelId="{E2459A69-ECCE-409D-8168-957D68DC1426}">
      <dsp:nvSpPr>
        <dsp:cNvPr id="0" name=""/>
        <dsp:cNvSpPr/>
      </dsp:nvSpPr>
      <dsp:spPr>
        <a:xfrm>
          <a:off x="6576580" y="801"/>
          <a:ext cx="574900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تخصیص کار و مجوز دهی</a:t>
          </a:r>
          <a:endParaRPr lang="en-US" sz="1600" kern="1200" dirty="0">
            <a:cs typeface="B Titr" pitchFamily="2" charset="-78"/>
          </a:endParaRPr>
        </a:p>
      </dsp:txBody>
      <dsp:txXfrm>
        <a:off x="6593418" y="17639"/>
        <a:ext cx="541224" cy="2459206"/>
      </dsp:txXfrm>
    </dsp:sp>
    <dsp:sp modelId="{452397E4-EECD-40B5-A4FA-81711EE43EB7}">
      <dsp:nvSpPr>
        <dsp:cNvPr id="0" name=""/>
        <dsp:cNvSpPr/>
      </dsp:nvSpPr>
      <dsp:spPr>
        <a:xfrm>
          <a:off x="7248064" y="801"/>
          <a:ext cx="574900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قابلیت های مدل سازی</a:t>
          </a:r>
          <a:endParaRPr lang="en-US" sz="1600" kern="1200" dirty="0">
            <a:cs typeface="B Titr" pitchFamily="2" charset="-78"/>
          </a:endParaRPr>
        </a:p>
      </dsp:txBody>
      <dsp:txXfrm>
        <a:off x="7264902" y="17639"/>
        <a:ext cx="541224" cy="2459206"/>
      </dsp:txXfrm>
    </dsp:sp>
    <dsp:sp modelId="{A660684D-59E6-4457-A0F6-93EB502AF5C3}">
      <dsp:nvSpPr>
        <dsp:cNvPr id="0" name=""/>
        <dsp:cNvSpPr/>
      </dsp:nvSpPr>
      <dsp:spPr>
        <a:xfrm>
          <a:off x="7919548" y="801"/>
          <a:ext cx="574900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فناوری و سکو</a:t>
          </a:r>
          <a:endParaRPr lang="en-US" sz="1600" kern="1200" dirty="0">
            <a:cs typeface="B Titr" pitchFamily="2" charset="-78"/>
          </a:endParaRPr>
        </a:p>
      </dsp:txBody>
      <dsp:txXfrm>
        <a:off x="7936386" y="17639"/>
        <a:ext cx="541224" cy="245920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E3DE4-3B2A-489C-A9CB-2046884D4E86}">
      <dsp:nvSpPr>
        <dsp:cNvPr id="0" name=""/>
        <dsp:cNvSpPr/>
      </dsp:nvSpPr>
      <dsp:spPr>
        <a:xfrm>
          <a:off x="3615" y="801"/>
          <a:ext cx="737824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سهولت استفاده</a:t>
          </a:r>
          <a:endParaRPr lang="en-US" sz="1600" kern="1200" dirty="0">
            <a:cs typeface="B Titr" pitchFamily="2" charset="-78"/>
          </a:endParaRPr>
        </a:p>
      </dsp:txBody>
      <dsp:txXfrm>
        <a:off x="25225" y="22411"/>
        <a:ext cx="694604" cy="2449662"/>
      </dsp:txXfrm>
    </dsp:sp>
    <dsp:sp modelId="{BAA5BE71-4172-4E6E-82B4-041B3F59EF3F}">
      <dsp:nvSpPr>
        <dsp:cNvPr id="0" name=""/>
        <dsp:cNvSpPr/>
      </dsp:nvSpPr>
      <dsp:spPr>
        <a:xfrm>
          <a:off x="3615" y="2721253"/>
          <a:ext cx="737824" cy="24928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Titr" pitchFamily="2" charset="-78"/>
            </a:rPr>
            <a:t>4</a:t>
          </a:r>
          <a:endParaRPr lang="en-US" sz="2800" kern="1200" dirty="0">
            <a:cs typeface="B Titr" pitchFamily="2" charset="-78"/>
          </a:endParaRPr>
        </a:p>
      </dsp:txBody>
      <dsp:txXfrm>
        <a:off x="25225" y="2742863"/>
        <a:ext cx="694604" cy="2449662"/>
      </dsp:txXfrm>
    </dsp:sp>
    <dsp:sp modelId="{AF2D660C-FD64-400D-8A2A-9FF190D1407E}">
      <dsp:nvSpPr>
        <dsp:cNvPr id="0" name=""/>
        <dsp:cNvSpPr/>
      </dsp:nvSpPr>
      <dsp:spPr>
        <a:xfrm>
          <a:off x="865393" y="801"/>
          <a:ext cx="737824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هزینه</a:t>
          </a:r>
          <a:endParaRPr lang="en-US" sz="1600" kern="1200" dirty="0">
            <a:cs typeface="B Titr" pitchFamily="2" charset="-78"/>
          </a:endParaRPr>
        </a:p>
      </dsp:txBody>
      <dsp:txXfrm>
        <a:off x="887003" y="22411"/>
        <a:ext cx="694604" cy="2449662"/>
      </dsp:txXfrm>
    </dsp:sp>
    <dsp:sp modelId="{1902DBA3-5C47-4061-95D7-7E4D95D32CED}">
      <dsp:nvSpPr>
        <dsp:cNvPr id="0" name=""/>
        <dsp:cNvSpPr/>
      </dsp:nvSpPr>
      <dsp:spPr>
        <a:xfrm>
          <a:off x="865393" y="2721253"/>
          <a:ext cx="737824" cy="24928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Titr" pitchFamily="2" charset="-78"/>
            </a:rPr>
            <a:t>6</a:t>
          </a:r>
          <a:endParaRPr lang="en-US" sz="2800" kern="1200" dirty="0">
            <a:cs typeface="B Titr" pitchFamily="2" charset="-78"/>
          </a:endParaRPr>
        </a:p>
      </dsp:txBody>
      <dsp:txXfrm>
        <a:off x="887003" y="2742863"/>
        <a:ext cx="694604" cy="2449662"/>
      </dsp:txXfrm>
    </dsp:sp>
    <dsp:sp modelId="{9C4DC77F-6080-4F7E-9B97-BFB6CE79D64F}">
      <dsp:nvSpPr>
        <dsp:cNvPr id="0" name=""/>
        <dsp:cNvSpPr/>
      </dsp:nvSpPr>
      <dsp:spPr>
        <a:xfrm>
          <a:off x="1727172" y="801"/>
          <a:ext cx="737824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فروشنده</a:t>
          </a:r>
          <a:endParaRPr lang="en-US" sz="1600" kern="1200" dirty="0">
            <a:cs typeface="B Titr" pitchFamily="2" charset="-78"/>
          </a:endParaRPr>
        </a:p>
      </dsp:txBody>
      <dsp:txXfrm>
        <a:off x="1748782" y="22411"/>
        <a:ext cx="694604" cy="2449662"/>
      </dsp:txXfrm>
    </dsp:sp>
    <dsp:sp modelId="{21E06120-7CF0-4BA0-8699-98FB3DD12335}">
      <dsp:nvSpPr>
        <dsp:cNvPr id="0" name=""/>
        <dsp:cNvSpPr/>
      </dsp:nvSpPr>
      <dsp:spPr>
        <a:xfrm>
          <a:off x="1727172" y="2721253"/>
          <a:ext cx="737824" cy="24928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Titr" pitchFamily="2" charset="-78"/>
            </a:rPr>
            <a:t>4</a:t>
          </a:r>
          <a:endParaRPr lang="en-US" sz="2800" kern="1200" dirty="0">
            <a:cs typeface="B Titr" pitchFamily="2" charset="-78"/>
          </a:endParaRPr>
        </a:p>
      </dsp:txBody>
      <dsp:txXfrm>
        <a:off x="1748782" y="2742863"/>
        <a:ext cx="694604" cy="2449662"/>
      </dsp:txXfrm>
    </dsp:sp>
    <dsp:sp modelId="{7BC25936-EECB-420B-A980-4A64526A22CC}">
      <dsp:nvSpPr>
        <dsp:cNvPr id="0" name=""/>
        <dsp:cNvSpPr/>
      </dsp:nvSpPr>
      <dsp:spPr>
        <a:xfrm>
          <a:off x="2588951" y="801"/>
          <a:ext cx="737824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موتور فرآیندی</a:t>
          </a:r>
          <a:endParaRPr lang="en-US" sz="1600" kern="1200" dirty="0">
            <a:cs typeface="B Titr" pitchFamily="2" charset="-78"/>
          </a:endParaRPr>
        </a:p>
      </dsp:txBody>
      <dsp:txXfrm>
        <a:off x="2610561" y="22411"/>
        <a:ext cx="694604" cy="2449662"/>
      </dsp:txXfrm>
    </dsp:sp>
    <dsp:sp modelId="{E123F617-66D7-4781-A94E-3808D2A44699}">
      <dsp:nvSpPr>
        <dsp:cNvPr id="0" name=""/>
        <dsp:cNvSpPr/>
      </dsp:nvSpPr>
      <dsp:spPr>
        <a:xfrm>
          <a:off x="2588951" y="2721253"/>
          <a:ext cx="737824" cy="24928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Titr" pitchFamily="2" charset="-78"/>
            </a:rPr>
            <a:t>6</a:t>
          </a:r>
          <a:endParaRPr lang="en-US" sz="2800" kern="1200" dirty="0">
            <a:cs typeface="B Titr" pitchFamily="2" charset="-78"/>
          </a:endParaRPr>
        </a:p>
      </dsp:txBody>
      <dsp:txXfrm>
        <a:off x="2610561" y="2742863"/>
        <a:ext cx="694604" cy="2449662"/>
      </dsp:txXfrm>
    </dsp:sp>
    <dsp:sp modelId="{6D55FFFD-3978-48DB-B92C-0355E68D813B}">
      <dsp:nvSpPr>
        <dsp:cNvPr id="0" name=""/>
        <dsp:cNvSpPr/>
      </dsp:nvSpPr>
      <dsp:spPr>
        <a:xfrm>
          <a:off x="3450729" y="801"/>
          <a:ext cx="737824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تعامل پذیری</a:t>
          </a:r>
          <a:endParaRPr lang="en-US" sz="1600" kern="1200" dirty="0">
            <a:cs typeface="B Titr" pitchFamily="2" charset="-78"/>
          </a:endParaRPr>
        </a:p>
      </dsp:txBody>
      <dsp:txXfrm>
        <a:off x="3472339" y="22411"/>
        <a:ext cx="694604" cy="2449662"/>
      </dsp:txXfrm>
    </dsp:sp>
    <dsp:sp modelId="{44029DF0-F1B8-4779-8AAC-CA74D5D603BF}">
      <dsp:nvSpPr>
        <dsp:cNvPr id="0" name=""/>
        <dsp:cNvSpPr/>
      </dsp:nvSpPr>
      <dsp:spPr>
        <a:xfrm>
          <a:off x="3450729" y="2721253"/>
          <a:ext cx="737824" cy="24928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Titr" pitchFamily="2" charset="-78"/>
            </a:rPr>
            <a:t>4</a:t>
          </a:r>
          <a:endParaRPr lang="en-US" sz="2800" kern="1200" dirty="0">
            <a:cs typeface="B Titr" pitchFamily="2" charset="-78"/>
          </a:endParaRPr>
        </a:p>
      </dsp:txBody>
      <dsp:txXfrm>
        <a:off x="3472339" y="2742863"/>
        <a:ext cx="694604" cy="2449662"/>
      </dsp:txXfrm>
    </dsp:sp>
    <dsp:sp modelId="{7D33C073-227C-434B-A87A-F095570A37A3}">
      <dsp:nvSpPr>
        <dsp:cNvPr id="0" name=""/>
        <dsp:cNvSpPr/>
      </dsp:nvSpPr>
      <dsp:spPr>
        <a:xfrm>
          <a:off x="4312508" y="801"/>
          <a:ext cx="737824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موتور قوانین تجاری</a:t>
          </a:r>
          <a:endParaRPr lang="en-US" sz="1600" kern="1200" dirty="0">
            <a:cs typeface="B Titr" pitchFamily="2" charset="-78"/>
          </a:endParaRPr>
        </a:p>
      </dsp:txBody>
      <dsp:txXfrm>
        <a:off x="4334118" y="22411"/>
        <a:ext cx="694604" cy="2449662"/>
      </dsp:txXfrm>
    </dsp:sp>
    <dsp:sp modelId="{DDAB2767-0FE3-4EAC-A759-07F4ABDD813B}">
      <dsp:nvSpPr>
        <dsp:cNvPr id="0" name=""/>
        <dsp:cNvSpPr/>
      </dsp:nvSpPr>
      <dsp:spPr>
        <a:xfrm>
          <a:off x="4312508" y="2721253"/>
          <a:ext cx="737824" cy="24928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Titr" pitchFamily="2" charset="-78"/>
            </a:rPr>
            <a:t>5</a:t>
          </a:r>
          <a:endParaRPr lang="en-US" sz="2800" kern="1200" dirty="0">
            <a:cs typeface="B Titr" pitchFamily="2" charset="-78"/>
          </a:endParaRPr>
        </a:p>
      </dsp:txBody>
      <dsp:txXfrm>
        <a:off x="4334118" y="2742863"/>
        <a:ext cx="694604" cy="2449662"/>
      </dsp:txXfrm>
    </dsp:sp>
    <dsp:sp modelId="{4D9B132F-1213-4E63-88FA-E21F61B7BEAF}">
      <dsp:nvSpPr>
        <dsp:cNvPr id="0" name=""/>
        <dsp:cNvSpPr/>
      </dsp:nvSpPr>
      <dsp:spPr>
        <a:xfrm>
          <a:off x="5174286" y="801"/>
          <a:ext cx="737824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دیده بانی و بهینه سازی فرآیندها</a:t>
          </a:r>
          <a:endParaRPr lang="en-US" sz="1600" kern="1200" dirty="0">
            <a:cs typeface="B Titr" pitchFamily="2" charset="-78"/>
          </a:endParaRPr>
        </a:p>
      </dsp:txBody>
      <dsp:txXfrm>
        <a:off x="5195896" y="22411"/>
        <a:ext cx="694604" cy="2449662"/>
      </dsp:txXfrm>
    </dsp:sp>
    <dsp:sp modelId="{FCE1E2AE-0F68-4F28-9E8A-6A5A3A041ECE}">
      <dsp:nvSpPr>
        <dsp:cNvPr id="0" name=""/>
        <dsp:cNvSpPr/>
      </dsp:nvSpPr>
      <dsp:spPr>
        <a:xfrm>
          <a:off x="5174286" y="2721253"/>
          <a:ext cx="737824" cy="24928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Titr" pitchFamily="2" charset="-78"/>
            </a:rPr>
            <a:t>5</a:t>
          </a:r>
          <a:endParaRPr lang="en-US" sz="2800" kern="1200" dirty="0">
            <a:cs typeface="B Titr" pitchFamily="2" charset="-78"/>
          </a:endParaRPr>
        </a:p>
      </dsp:txBody>
      <dsp:txXfrm>
        <a:off x="5195896" y="2742863"/>
        <a:ext cx="694604" cy="2449662"/>
      </dsp:txXfrm>
    </dsp:sp>
    <dsp:sp modelId="{E2459A69-ECCE-409D-8168-957D68DC1426}">
      <dsp:nvSpPr>
        <dsp:cNvPr id="0" name=""/>
        <dsp:cNvSpPr/>
      </dsp:nvSpPr>
      <dsp:spPr>
        <a:xfrm>
          <a:off x="6036065" y="801"/>
          <a:ext cx="737824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تخصیص کار و مجوز دهی</a:t>
          </a:r>
          <a:endParaRPr lang="en-US" sz="1600" kern="1200" dirty="0">
            <a:cs typeface="B Titr" pitchFamily="2" charset="-78"/>
          </a:endParaRPr>
        </a:p>
      </dsp:txBody>
      <dsp:txXfrm>
        <a:off x="6057675" y="22411"/>
        <a:ext cx="694604" cy="2449662"/>
      </dsp:txXfrm>
    </dsp:sp>
    <dsp:sp modelId="{69347766-5023-4094-A559-8A2953761F0D}">
      <dsp:nvSpPr>
        <dsp:cNvPr id="0" name=""/>
        <dsp:cNvSpPr/>
      </dsp:nvSpPr>
      <dsp:spPr>
        <a:xfrm>
          <a:off x="6036065" y="2721253"/>
          <a:ext cx="737824" cy="24928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Titr" pitchFamily="2" charset="-78"/>
            </a:rPr>
            <a:t>4</a:t>
          </a:r>
          <a:endParaRPr lang="en-US" sz="2800" kern="1200" dirty="0">
            <a:cs typeface="B Titr" pitchFamily="2" charset="-78"/>
          </a:endParaRPr>
        </a:p>
      </dsp:txBody>
      <dsp:txXfrm>
        <a:off x="6057675" y="2742863"/>
        <a:ext cx="694604" cy="2449662"/>
      </dsp:txXfrm>
    </dsp:sp>
    <dsp:sp modelId="{452397E4-EECD-40B5-A4FA-81711EE43EB7}">
      <dsp:nvSpPr>
        <dsp:cNvPr id="0" name=""/>
        <dsp:cNvSpPr/>
      </dsp:nvSpPr>
      <dsp:spPr>
        <a:xfrm>
          <a:off x="6897843" y="801"/>
          <a:ext cx="737824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قابلیت های مدل سازی</a:t>
          </a:r>
          <a:endParaRPr lang="en-US" sz="1600" kern="1200" dirty="0">
            <a:cs typeface="B Titr" pitchFamily="2" charset="-78"/>
          </a:endParaRPr>
        </a:p>
      </dsp:txBody>
      <dsp:txXfrm>
        <a:off x="6919453" y="22411"/>
        <a:ext cx="694604" cy="2449662"/>
      </dsp:txXfrm>
    </dsp:sp>
    <dsp:sp modelId="{B7F1F6E1-A18E-4291-B811-BAB33F1339BF}">
      <dsp:nvSpPr>
        <dsp:cNvPr id="0" name=""/>
        <dsp:cNvSpPr/>
      </dsp:nvSpPr>
      <dsp:spPr>
        <a:xfrm>
          <a:off x="6897843" y="2721253"/>
          <a:ext cx="737824" cy="24928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Titr" pitchFamily="2" charset="-78"/>
            </a:rPr>
            <a:t>7</a:t>
          </a:r>
          <a:endParaRPr lang="en-US" sz="2800" kern="1200" dirty="0">
            <a:cs typeface="B Titr" pitchFamily="2" charset="-78"/>
          </a:endParaRPr>
        </a:p>
      </dsp:txBody>
      <dsp:txXfrm>
        <a:off x="6919453" y="2742863"/>
        <a:ext cx="694604" cy="2449662"/>
      </dsp:txXfrm>
    </dsp:sp>
    <dsp:sp modelId="{A660684D-59E6-4457-A0F6-93EB502AF5C3}">
      <dsp:nvSpPr>
        <dsp:cNvPr id="0" name=""/>
        <dsp:cNvSpPr/>
      </dsp:nvSpPr>
      <dsp:spPr>
        <a:xfrm>
          <a:off x="7759622" y="801"/>
          <a:ext cx="737824" cy="2492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Titr" pitchFamily="2" charset="-78"/>
            </a:rPr>
            <a:t>فناوری و سکو</a:t>
          </a:r>
          <a:endParaRPr lang="en-US" sz="1600" kern="1200" dirty="0">
            <a:cs typeface="B Titr" pitchFamily="2" charset="-78"/>
          </a:endParaRPr>
        </a:p>
      </dsp:txBody>
      <dsp:txXfrm>
        <a:off x="7781232" y="22411"/>
        <a:ext cx="694604" cy="2449662"/>
      </dsp:txXfrm>
    </dsp:sp>
    <dsp:sp modelId="{CCD14CDD-2264-42EB-BF2F-538FC8A1FDD8}">
      <dsp:nvSpPr>
        <dsp:cNvPr id="0" name=""/>
        <dsp:cNvSpPr/>
      </dsp:nvSpPr>
      <dsp:spPr>
        <a:xfrm>
          <a:off x="7759622" y="2721253"/>
          <a:ext cx="737824" cy="24928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Titr" pitchFamily="2" charset="-78"/>
            </a:rPr>
            <a:t>8</a:t>
          </a:r>
          <a:endParaRPr lang="en-US" sz="2800" kern="1200" dirty="0">
            <a:cs typeface="B Titr" pitchFamily="2" charset="-78"/>
          </a:endParaRPr>
        </a:p>
      </dsp:txBody>
      <dsp:txXfrm>
        <a:off x="7781232" y="2742863"/>
        <a:ext cx="694604" cy="24496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7C1A7-4BAD-4A59-9E33-FE2CE4AED4FD}">
      <dsp:nvSpPr>
        <dsp:cNvPr id="0" name=""/>
        <dsp:cNvSpPr/>
      </dsp:nvSpPr>
      <dsp:spPr>
        <a:xfrm>
          <a:off x="2141740" y="321585"/>
          <a:ext cx="4204543" cy="146018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F99C0-1D45-43AD-9045-8C783A590F6E}">
      <dsp:nvSpPr>
        <dsp:cNvPr id="0" name=""/>
        <dsp:cNvSpPr/>
      </dsp:nvSpPr>
      <dsp:spPr>
        <a:xfrm>
          <a:off x="3843113" y="3897077"/>
          <a:ext cx="814834" cy="521493"/>
        </a:xfrm>
        <a:prstGeom prst="down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68FD955-C22E-48A9-B5E3-0B8E0D76DDE8}">
      <dsp:nvSpPr>
        <dsp:cNvPr id="0" name=""/>
        <dsp:cNvSpPr/>
      </dsp:nvSpPr>
      <dsp:spPr>
        <a:xfrm>
          <a:off x="3071811" y="4533730"/>
          <a:ext cx="2357438" cy="538885"/>
        </a:xfrm>
        <a:prstGeom prst="rect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Web Service</a:t>
          </a:r>
          <a:endParaRPr lang="fa-IR" sz="2800" b="1" kern="1200" dirty="0"/>
        </a:p>
      </dsp:txBody>
      <dsp:txXfrm>
        <a:off x="3071811" y="4533730"/>
        <a:ext cx="2357438" cy="538885"/>
      </dsp:txXfrm>
    </dsp:sp>
    <dsp:sp modelId="{4A289298-7E86-4555-9A4F-687853DFA3EE}">
      <dsp:nvSpPr>
        <dsp:cNvPr id="0" name=""/>
        <dsp:cNvSpPr/>
      </dsp:nvSpPr>
      <dsp:spPr>
        <a:xfrm>
          <a:off x="3670369" y="1894541"/>
          <a:ext cx="1466701" cy="146670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 Platform-Independent</a:t>
          </a:r>
          <a:endParaRPr lang="fa-IR" sz="1400" b="1" kern="1200" dirty="0"/>
        </a:p>
      </dsp:txBody>
      <dsp:txXfrm>
        <a:off x="3885162" y="2109334"/>
        <a:ext cx="1037115" cy="1037115"/>
      </dsp:txXfrm>
    </dsp:sp>
    <dsp:sp modelId="{F46ED9C5-6A1D-40CD-8A3D-CE691478AA3B}">
      <dsp:nvSpPr>
        <dsp:cNvPr id="0" name=""/>
        <dsp:cNvSpPr/>
      </dsp:nvSpPr>
      <dsp:spPr>
        <a:xfrm>
          <a:off x="2620862" y="794189"/>
          <a:ext cx="1466701" cy="146670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Business-Driven </a:t>
          </a:r>
          <a:endParaRPr lang="fa-IR" sz="1400" b="1" kern="1200" dirty="0"/>
        </a:p>
      </dsp:txBody>
      <dsp:txXfrm>
        <a:off x="2835655" y="1008982"/>
        <a:ext cx="1037115" cy="1037115"/>
      </dsp:txXfrm>
    </dsp:sp>
    <dsp:sp modelId="{5130F07B-12B8-4B4C-A07E-F13FC24E9C9E}">
      <dsp:nvSpPr>
        <dsp:cNvPr id="0" name=""/>
        <dsp:cNvSpPr/>
      </dsp:nvSpPr>
      <dsp:spPr>
        <a:xfrm>
          <a:off x="4120157" y="439573"/>
          <a:ext cx="1466701" cy="146670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Web-base Component</a:t>
          </a:r>
          <a:endParaRPr lang="fa-IR" sz="1400" b="1" kern="1200" dirty="0"/>
        </a:p>
      </dsp:txBody>
      <dsp:txXfrm>
        <a:off x="4334950" y="654366"/>
        <a:ext cx="1037115" cy="1037115"/>
      </dsp:txXfrm>
    </dsp:sp>
    <dsp:sp modelId="{D4E091C6-B7B7-4DA7-9CC1-6E30183F0A03}">
      <dsp:nvSpPr>
        <dsp:cNvPr id="0" name=""/>
        <dsp:cNvSpPr/>
      </dsp:nvSpPr>
      <dsp:spPr>
        <a:xfrm>
          <a:off x="1968995" y="142322"/>
          <a:ext cx="4563070" cy="365045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820ED-9F8D-4F2D-8C5F-BFE23279FC58}">
      <dsp:nvSpPr>
        <dsp:cNvPr id="0" name=""/>
        <dsp:cNvSpPr/>
      </dsp:nvSpPr>
      <dsp:spPr>
        <a:xfrm>
          <a:off x="2734" y="1089572"/>
          <a:ext cx="3046998" cy="146419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itchFamily="2" charset="-78"/>
            </a:rPr>
            <a:t>محصولات کاندید را انتخاب کنید</a:t>
          </a:r>
          <a:endParaRPr lang="en-US" sz="2400" kern="1200" dirty="0">
            <a:cs typeface="B Titr" pitchFamily="2" charset="-78"/>
          </a:endParaRPr>
        </a:p>
      </dsp:txBody>
      <dsp:txXfrm>
        <a:off x="2734" y="1089572"/>
        <a:ext cx="2680950" cy="1464192"/>
      </dsp:txXfrm>
    </dsp:sp>
    <dsp:sp modelId="{B1305C7E-266A-4407-8D5E-1DD02F774F05}">
      <dsp:nvSpPr>
        <dsp:cNvPr id="0" name=""/>
        <dsp:cNvSpPr/>
      </dsp:nvSpPr>
      <dsp:spPr>
        <a:xfrm>
          <a:off x="2440333" y="1089572"/>
          <a:ext cx="3834769" cy="1464192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Titr" pitchFamily="2" charset="-78"/>
            </a:rPr>
            <a:t>برای هر محصول مراحل زیر را انجام دهید:</a:t>
          </a:r>
          <a:endParaRPr lang="en-US" sz="2400" kern="1200" dirty="0">
            <a:cs typeface="B Titr" pitchFamily="2" charset="-78"/>
          </a:endParaRPr>
        </a:p>
      </dsp:txBody>
      <dsp:txXfrm>
        <a:off x="3172429" y="1089572"/>
        <a:ext cx="2370577" cy="1464192"/>
      </dsp:txXfrm>
    </dsp:sp>
    <dsp:sp modelId="{E4FEF616-FC2A-455F-91CB-2CAEB6274538}">
      <dsp:nvSpPr>
        <dsp:cNvPr id="0" name=""/>
        <dsp:cNvSpPr/>
      </dsp:nvSpPr>
      <dsp:spPr>
        <a:xfrm>
          <a:off x="5665702" y="1089572"/>
          <a:ext cx="3046998" cy="1464192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Titr" pitchFamily="2" charset="-78"/>
            </a:rPr>
            <a:t>محصولی که بیشترین مجموع را بدست آورد انتخاب کنید</a:t>
          </a:r>
        </a:p>
      </dsp:txBody>
      <dsp:txXfrm>
        <a:off x="6397798" y="1089572"/>
        <a:ext cx="1582806" cy="1464192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21E3E-F7C7-4911-8C04-3502F79A9D73}">
      <dsp:nvSpPr>
        <dsp:cNvPr id="0" name=""/>
        <dsp:cNvSpPr/>
      </dsp:nvSpPr>
      <dsp:spPr>
        <a:xfrm>
          <a:off x="928690" y="1311"/>
          <a:ext cx="3500469" cy="60903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Zar" pitchFamily="2" charset="-78"/>
            </a:rPr>
            <a:t>برای هر شاخص نمره ای بین 0 تا 10 بدهید</a:t>
          </a:r>
          <a:endParaRPr lang="en-US" sz="1400" b="1" kern="1200" dirty="0">
            <a:cs typeface="B Zar" pitchFamily="2" charset="-78"/>
          </a:endParaRPr>
        </a:p>
      </dsp:txBody>
      <dsp:txXfrm>
        <a:off x="1233208" y="1311"/>
        <a:ext cx="2891433" cy="609036"/>
      </dsp:txXfrm>
    </dsp:sp>
    <dsp:sp modelId="{0B04E68D-BF13-4BA9-8909-500B72116063}">
      <dsp:nvSpPr>
        <dsp:cNvPr id="0" name=""/>
        <dsp:cNvSpPr/>
      </dsp:nvSpPr>
      <dsp:spPr>
        <a:xfrm>
          <a:off x="928690" y="695613"/>
          <a:ext cx="3500469" cy="60903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Zar" pitchFamily="2" charset="-78"/>
            </a:rPr>
            <a:t>نمره هر شاخص (0 تا 10) را در وزن آن ضرب کنید</a:t>
          </a:r>
        </a:p>
      </dsp:txBody>
      <dsp:txXfrm>
        <a:off x="1233208" y="695613"/>
        <a:ext cx="2891433" cy="609036"/>
      </dsp:txXfrm>
    </dsp:sp>
    <dsp:sp modelId="{905AFB99-E14F-494C-8CD9-D6A61BC5E82C}">
      <dsp:nvSpPr>
        <dsp:cNvPr id="0" name=""/>
        <dsp:cNvSpPr/>
      </dsp:nvSpPr>
      <dsp:spPr>
        <a:xfrm>
          <a:off x="928690" y="1389915"/>
          <a:ext cx="3500469" cy="60903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Zar" pitchFamily="2" charset="-78"/>
            </a:rPr>
            <a:t>مجموع ضرایب شاخص ها را بدست آورید</a:t>
          </a:r>
        </a:p>
      </dsp:txBody>
      <dsp:txXfrm>
        <a:off x="1233208" y="1389915"/>
        <a:ext cx="2891433" cy="6090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D1480-30AA-4326-B48A-5916AB14B863}">
      <dsp:nvSpPr>
        <dsp:cNvPr id="0" name=""/>
        <dsp:cNvSpPr/>
      </dsp:nvSpPr>
      <dsp:spPr>
        <a:xfrm>
          <a:off x="0" y="8535"/>
          <a:ext cx="8001056" cy="4054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smtClean="0">
              <a:cs typeface="B Nazanin" pitchFamily="2" charset="-78"/>
            </a:rPr>
            <a:t>استفاده از استانداردهای مستقل از فناوری و مورد توافق برای ارائه مولفه های نرم افزاری تحت قالب سرویس</a:t>
          </a:r>
          <a:endParaRPr lang="fa-IR" sz="1400" b="1" kern="1200">
            <a:cs typeface="B Nazanin" pitchFamily="2" charset="-78"/>
          </a:endParaRPr>
        </a:p>
      </dsp:txBody>
      <dsp:txXfrm>
        <a:off x="19790" y="28325"/>
        <a:ext cx="7961476" cy="365824"/>
      </dsp:txXfrm>
    </dsp:sp>
    <dsp:sp modelId="{F2697195-0A8D-4B70-B5C9-52276D0341EA}">
      <dsp:nvSpPr>
        <dsp:cNvPr id="0" name=""/>
        <dsp:cNvSpPr/>
      </dsp:nvSpPr>
      <dsp:spPr>
        <a:xfrm>
          <a:off x="0" y="474420"/>
          <a:ext cx="8001056" cy="405404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smtClean="0">
              <a:cs typeface="B Nazanin" pitchFamily="2" charset="-78"/>
            </a:rPr>
            <a:t>معرفی كننده یك روش مشخص و مورد توافق برای تعریف و ارتباط بین مولفه های نرم افزاری</a:t>
          </a:r>
          <a:endParaRPr lang="ar-SA" sz="1400" b="1" kern="1200" dirty="0" smtClean="0">
            <a:cs typeface="B Nazanin" pitchFamily="2" charset="-78"/>
          </a:endParaRPr>
        </a:p>
      </dsp:txBody>
      <dsp:txXfrm>
        <a:off x="19790" y="494210"/>
        <a:ext cx="7961476" cy="365824"/>
      </dsp:txXfrm>
    </dsp:sp>
    <dsp:sp modelId="{D21EFE38-B212-4596-B837-4D4D15CDEDFD}">
      <dsp:nvSpPr>
        <dsp:cNvPr id="0" name=""/>
        <dsp:cNvSpPr/>
      </dsp:nvSpPr>
      <dsp:spPr>
        <a:xfrm>
          <a:off x="0" y="940305"/>
          <a:ext cx="8001056" cy="405404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 smtClean="0">
              <a:cs typeface="B Nazanin" pitchFamily="2" charset="-78"/>
            </a:rPr>
            <a:t>مولفه های نرم افزاری منفرد می توانند در ساخت دیگر نرم افزارها استفاده شوند</a:t>
          </a:r>
        </a:p>
      </dsp:txBody>
      <dsp:txXfrm>
        <a:off x="19790" y="960095"/>
        <a:ext cx="7961476" cy="365824"/>
      </dsp:txXfrm>
    </dsp:sp>
    <dsp:sp modelId="{841A0022-22C0-4F17-AB50-5F67191B0A3C}">
      <dsp:nvSpPr>
        <dsp:cNvPr id="0" name=""/>
        <dsp:cNvSpPr/>
      </dsp:nvSpPr>
      <dsp:spPr>
        <a:xfrm>
          <a:off x="0" y="1406190"/>
          <a:ext cx="8001056" cy="405404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smtClean="0">
              <a:cs typeface="B Nazanin" pitchFamily="2" charset="-78"/>
            </a:rPr>
            <a:t>تقویت كننده رهیافت سرهم بندی اجزاء از قبل تعریف شده برای ساخت نرم افزارها به جای توسعه و پیاده سازی آنها</a:t>
          </a:r>
          <a:endParaRPr lang="ar-SA" sz="1400" b="1" kern="1200" dirty="0" smtClean="0">
            <a:cs typeface="B Nazanin" pitchFamily="2" charset="-78"/>
          </a:endParaRPr>
        </a:p>
      </dsp:txBody>
      <dsp:txXfrm>
        <a:off x="19790" y="1425980"/>
        <a:ext cx="7961476" cy="365824"/>
      </dsp:txXfrm>
    </dsp:sp>
    <dsp:sp modelId="{6BF67810-9B35-42F4-BF5A-61AAE25C656B}">
      <dsp:nvSpPr>
        <dsp:cNvPr id="0" name=""/>
        <dsp:cNvSpPr/>
      </dsp:nvSpPr>
      <dsp:spPr>
        <a:xfrm>
          <a:off x="0" y="1872075"/>
          <a:ext cx="8001056" cy="405404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smtClean="0">
              <a:cs typeface="B Nazanin" pitchFamily="2" charset="-78"/>
            </a:rPr>
            <a:t>می تواند به نرم افزاهای خارج سازمانی نیز مانند انواع داخلی آن متصل شوند.</a:t>
          </a:r>
          <a:endParaRPr lang="en-US" sz="1400" b="1" kern="1200" dirty="0" smtClean="0">
            <a:cs typeface="B Nazanin" pitchFamily="2" charset="-78"/>
          </a:endParaRPr>
        </a:p>
      </dsp:txBody>
      <dsp:txXfrm>
        <a:off x="19790" y="1891865"/>
        <a:ext cx="7961476" cy="3658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250F7-103A-42A2-B845-627C0C9A54B0}">
      <dsp:nvSpPr>
        <dsp:cNvPr id="0" name=""/>
        <dsp:cNvSpPr/>
      </dsp:nvSpPr>
      <dsp:spPr>
        <a:xfrm>
          <a:off x="0" y="25022"/>
          <a:ext cx="8501062" cy="71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(SOAP) Simple Object Access Protocol</a:t>
          </a:r>
          <a:endParaRPr lang="fa-IR" sz="2000" kern="1200" dirty="0"/>
        </a:p>
      </dsp:txBody>
      <dsp:txXfrm>
        <a:off x="34726" y="59748"/>
        <a:ext cx="8431610" cy="641908"/>
      </dsp:txXfrm>
    </dsp:sp>
    <dsp:sp modelId="{DB5DB872-50AD-4F61-BDBA-3D0420D967EF}">
      <dsp:nvSpPr>
        <dsp:cNvPr id="0" name=""/>
        <dsp:cNvSpPr/>
      </dsp:nvSpPr>
      <dsp:spPr>
        <a:xfrm>
          <a:off x="0" y="736382"/>
          <a:ext cx="8501062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09" tIns="22860" rIns="128016" bIns="22860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1800" b="1" kern="1200" dirty="0" smtClean="0"/>
            <a:t>ساختاری برای تبادل پیامهای در قالب </a:t>
          </a:r>
          <a:r>
            <a:rPr lang="en-US" sz="1800" b="1" kern="1200" dirty="0" smtClean="0"/>
            <a:t>XML</a:t>
          </a:r>
          <a:r>
            <a:rPr lang="ar-SA" sz="1800" b="1" kern="1200" dirty="0" smtClean="0"/>
            <a:t> است كه بین سرویس های وب مبادله می شود</a:t>
          </a:r>
          <a:r>
            <a:rPr lang="en-US" sz="1800" kern="1200" dirty="0" smtClean="0"/>
            <a:t> </a:t>
          </a:r>
          <a:endParaRPr lang="fa-IR" sz="1800" kern="1200" dirty="0"/>
        </a:p>
      </dsp:txBody>
      <dsp:txXfrm>
        <a:off x="0" y="736382"/>
        <a:ext cx="8501062" cy="629280"/>
      </dsp:txXfrm>
    </dsp:sp>
    <dsp:sp modelId="{2F7A269E-656E-44B9-A9C4-B46C0564097B}">
      <dsp:nvSpPr>
        <dsp:cNvPr id="0" name=""/>
        <dsp:cNvSpPr/>
      </dsp:nvSpPr>
      <dsp:spPr>
        <a:xfrm>
          <a:off x="0" y="1365663"/>
          <a:ext cx="8501062" cy="71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(WSDL) Web service Description Language</a:t>
          </a:r>
          <a:endParaRPr lang="en-US" sz="2000" kern="1200" dirty="0" smtClean="0"/>
        </a:p>
      </dsp:txBody>
      <dsp:txXfrm>
        <a:off x="34726" y="1400389"/>
        <a:ext cx="8431610" cy="641908"/>
      </dsp:txXfrm>
    </dsp:sp>
    <dsp:sp modelId="{60DF4545-AEB5-4424-A996-374A77DE9B97}">
      <dsp:nvSpPr>
        <dsp:cNvPr id="0" name=""/>
        <dsp:cNvSpPr/>
      </dsp:nvSpPr>
      <dsp:spPr>
        <a:xfrm>
          <a:off x="0" y="2077023"/>
          <a:ext cx="8501062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09" tIns="22860" rIns="128016" bIns="22860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ar-SA" sz="1800" b="1" kern="1200" dirty="0" smtClean="0"/>
            <a:t>زبانی مبتنی بر </a:t>
          </a:r>
          <a:r>
            <a:rPr lang="en-US" sz="1800" b="1" kern="1200" dirty="0" smtClean="0"/>
            <a:t>XML</a:t>
          </a:r>
          <a:r>
            <a:rPr lang="ar-SA" sz="1800" b="1" kern="1200" dirty="0" smtClean="0"/>
            <a:t> كه جهت توصیف ویژگی های عملیاتی سرویس های وب استفاده می شود و دارای دو بخش تعریف واسط و پیاده سازی است.</a:t>
          </a:r>
          <a:r>
            <a:rPr lang="en-US" sz="1800" b="1" kern="1200" dirty="0" smtClean="0"/>
            <a:t> </a:t>
          </a:r>
          <a:endParaRPr lang="en-US" sz="1800" kern="1200" dirty="0" smtClean="0"/>
        </a:p>
      </dsp:txBody>
      <dsp:txXfrm>
        <a:off x="0" y="2077023"/>
        <a:ext cx="8501062" cy="629280"/>
      </dsp:txXfrm>
    </dsp:sp>
    <dsp:sp modelId="{4A48F8B3-6D92-45CD-820D-CC3428472F98}">
      <dsp:nvSpPr>
        <dsp:cNvPr id="0" name=""/>
        <dsp:cNvSpPr/>
      </dsp:nvSpPr>
      <dsp:spPr>
        <a:xfrm>
          <a:off x="0" y="2706303"/>
          <a:ext cx="8501062" cy="71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(UDDI) Universal Description ,Discovery and Integration</a:t>
          </a:r>
          <a:endParaRPr lang="fa-IR" sz="2000" b="1" kern="1200" dirty="0" smtClean="0"/>
        </a:p>
      </dsp:txBody>
      <dsp:txXfrm>
        <a:off x="34726" y="2741029"/>
        <a:ext cx="8431610" cy="641908"/>
      </dsp:txXfrm>
    </dsp:sp>
    <dsp:sp modelId="{7E6DFA53-4A3A-4D2A-B5D6-6F9BB38B14EC}">
      <dsp:nvSpPr>
        <dsp:cNvPr id="0" name=""/>
        <dsp:cNvSpPr/>
      </dsp:nvSpPr>
      <dsp:spPr>
        <a:xfrm>
          <a:off x="0" y="3417663"/>
          <a:ext cx="8501062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09" tIns="22860" rIns="128016" bIns="22860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1800" kern="1200" dirty="0" smtClean="0"/>
            <a:t> </a:t>
          </a:r>
          <a:r>
            <a:rPr lang="ar-SA" sz="1800" b="1" kern="1200" dirty="0" smtClean="0"/>
            <a:t>واسطی است برای انتشار و شناسائی سرویس های وب و شامل یك مخزن می شود كه ارائه دهندگان به انتشار و تبلیغ سرویس خود می پردازند تا دیگران بتوانند آن را شناسائی كنند.</a:t>
          </a:r>
          <a:r>
            <a:rPr lang="en-US" sz="1800" b="1" kern="1200" dirty="0" smtClean="0"/>
            <a:t> </a:t>
          </a:r>
          <a:endParaRPr lang="fa-IR" sz="1800" b="1" kern="1200" dirty="0" smtClean="0"/>
        </a:p>
      </dsp:txBody>
      <dsp:txXfrm>
        <a:off x="0" y="3417663"/>
        <a:ext cx="8501062" cy="6292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DC8C7-2783-40DA-80E9-99BEB7E75C9C}">
      <dsp:nvSpPr>
        <dsp:cNvPr id="0" name=""/>
        <dsp:cNvSpPr/>
      </dsp:nvSpPr>
      <dsp:spPr>
        <a:xfrm rot="5400000">
          <a:off x="5416239" y="-1213569"/>
          <a:ext cx="454732" cy="299593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cs typeface="B Titr" pitchFamily="2" charset="-78"/>
            </a:rPr>
            <a:t>Service Model</a:t>
          </a:r>
          <a:endParaRPr lang="fa-IR" sz="1600" kern="1200" dirty="0" smtClean="0">
            <a:cs typeface="B Titr" pitchFamily="2" charset="-78"/>
          </a:endParaRPr>
        </a:p>
      </dsp:txBody>
      <dsp:txXfrm rot="-5400000">
        <a:off x="4145640" y="79228"/>
        <a:ext cx="2973733" cy="410336"/>
      </dsp:txXfrm>
    </dsp:sp>
    <dsp:sp modelId="{2D2C72DB-42F4-4946-9056-3BCC8ED1B1BE}">
      <dsp:nvSpPr>
        <dsp:cNvPr id="0" name=""/>
        <dsp:cNvSpPr/>
      </dsp:nvSpPr>
      <dsp:spPr>
        <a:xfrm>
          <a:off x="2228" y="188"/>
          <a:ext cx="4143412" cy="568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Titr" pitchFamily="2" charset="-78"/>
            </a:rPr>
            <a:t>ذینفعان با ”چه چیز“ سرو کار دارند و نه ”چگونه“</a:t>
          </a:r>
        </a:p>
      </dsp:txBody>
      <dsp:txXfrm>
        <a:off x="29976" y="27936"/>
        <a:ext cx="4087916" cy="512919"/>
      </dsp:txXfrm>
    </dsp:sp>
    <dsp:sp modelId="{9CB04CBC-8E86-4BC9-A73B-BE908D6F51AC}">
      <dsp:nvSpPr>
        <dsp:cNvPr id="0" name=""/>
        <dsp:cNvSpPr/>
      </dsp:nvSpPr>
      <dsp:spPr>
        <a:xfrm rot="5400000">
          <a:off x="5416239" y="-616733"/>
          <a:ext cx="454732" cy="299593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cs typeface="B Titr" pitchFamily="2" charset="-78"/>
            </a:rPr>
            <a:t>WSDL</a:t>
          </a:r>
          <a:endParaRPr lang="fa-IR" sz="1600" kern="1200" dirty="0" smtClean="0">
            <a:cs typeface="B Titr" pitchFamily="2" charset="-78"/>
          </a:endParaRPr>
        </a:p>
      </dsp:txBody>
      <dsp:txXfrm rot="-5400000">
        <a:off x="4145640" y="676064"/>
        <a:ext cx="2973733" cy="410336"/>
      </dsp:txXfrm>
    </dsp:sp>
    <dsp:sp modelId="{85282175-5C85-4192-9B37-AAB99684976F}">
      <dsp:nvSpPr>
        <dsp:cNvPr id="0" name=""/>
        <dsp:cNvSpPr/>
      </dsp:nvSpPr>
      <dsp:spPr>
        <a:xfrm>
          <a:off x="2228" y="597024"/>
          <a:ext cx="4143412" cy="568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Titr" pitchFamily="2" charset="-78"/>
            </a:rPr>
            <a:t>استاندارد و شفاف بودن ورودی و خروجی </a:t>
          </a:r>
        </a:p>
      </dsp:txBody>
      <dsp:txXfrm>
        <a:off x="29976" y="624772"/>
        <a:ext cx="4087916" cy="512919"/>
      </dsp:txXfrm>
    </dsp:sp>
    <dsp:sp modelId="{55A5B55E-DE35-4427-800E-AD346D0EDD30}">
      <dsp:nvSpPr>
        <dsp:cNvPr id="0" name=""/>
        <dsp:cNvSpPr/>
      </dsp:nvSpPr>
      <dsp:spPr>
        <a:xfrm rot="5400000">
          <a:off x="5416239" y="-19897"/>
          <a:ext cx="454732" cy="299593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cs typeface="B Titr" pitchFamily="2" charset="-78"/>
            </a:rPr>
            <a:t>Port</a:t>
          </a:r>
          <a:endParaRPr lang="fa-IR" sz="1600" kern="1200" dirty="0" smtClean="0">
            <a:cs typeface="B Titr" pitchFamily="2" charset="-78"/>
          </a:endParaRPr>
        </a:p>
      </dsp:txBody>
      <dsp:txXfrm rot="-5400000">
        <a:off x="4145640" y="1272900"/>
        <a:ext cx="2973733" cy="410336"/>
      </dsp:txXfrm>
    </dsp:sp>
    <dsp:sp modelId="{C9D19841-A4C4-447D-9B85-F813BA054EC4}">
      <dsp:nvSpPr>
        <dsp:cNvPr id="0" name=""/>
        <dsp:cNvSpPr/>
      </dsp:nvSpPr>
      <dsp:spPr>
        <a:xfrm>
          <a:off x="2228" y="1193860"/>
          <a:ext cx="4143412" cy="568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Titr" pitchFamily="2" charset="-78"/>
            </a:rPr>
            <a:t>مخفی سازی پیچیدگی داخلی از دید ذینفعان</a:t>
          </a:r>
        </a:p>
      </dsp:txBody>
      <dsp:txXfrm>
        <a:off x="29976" y="1221608"/>
        <a:ext cx="4087916" cy="512919"/>
      </dsp:txXfrm>
    </dsp:sp>
    <dsp:sp modelId="{8AD8A3CB-E331-4DCD-86A6-0A273750DE92}">
      <dsp:nvSpPr>
        <dsp:cNvPr id="0" name=""/>
        <dsp:cNvSpPr/>
      </dsp:nvSpPr>
      <dsp:spPr>
        <a:xfrm rot="5400000">
          <a:off x="5416239" y="576938"/>
          <a:ext cx="454732" cy="299593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cs typeface="B Titr" pitchFamily="2" charset="-78"/>
            </a:rPr>
            <a:t>QoS</a:t>
          </a:r>
          <a:endParaRPr lang="fa-IR" sz="1600" kern="1200" dirty="0" smtClean="0">
            <a:cs typeface="B Titr" pitchFamily="2" charset="-78"/>
          </a:endParaRPr>
        </a:p>
      </dsp:txBody>
      <dsp:txXfrm rot="-5400000">
        <a:off x="4145640" y="1869735"/>
        <a:ext cx="2973733" cy="410336"/>
      </dsp:txXfrm>
    </dsp:sp>
    <dsp:sp modelId="{95F69647-AD1C-44F4-BD46-ED3510715EFF}">
      <dsp:nvSpPr>
        <dsp:cNvPr id="0" name=""/>
        <dsp:cNvSpPr/>
      </dsp:nvSpPr>
      <dsp:spPr>
        <a:xfrm>
          <a:off x="2228" y="1790696"/>
          <a:ext cx="4143412" cy="568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Titr" pitchFamily="2" charset="-78"/>
            </a:rPr>
            <a:t>تاکید ذینفع بر کنترل کیفیت ”نتیجه“ بجای کنترل ”مراحل انجام“</a:t>
          </a:r>
        </a:p>
      </dsp:txBody>
      <dsp:txXfrm>
        <a:off x="29976" y="1818444"/>
        <a:ext cx="4087916" cy="512919"/>
      </dsp:txXfrm>
    </dsp:sp>
    <dsp:sp modelId="{E0AA1FFF-02D3-48BE-8CB2-6E4E8D5FEC7E}">
      <dsp:nvSpPr>
        <dsp:cNvPr id="0" name=""/>
        <dsp:cNvSpPr/>
      </dsp:nvSpPr>
      <dsp:spPr>
        <a:xfrm rot="5400000">
          <a:off x="5416239" y="1173774"/>
          <a:ext cx="454732" cy="299593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cs typeface="B Titr" pitchFamily="2" charset="-78"/>
            </a:rPr>
            <a:t>UDDI</a:t>
          </a:r>
          <a:endParaRPr lang="fa-IR" sz="1600" kern="1200" dirty="0" smtClean="0">
            <a:cs typeface="B Titr" pitchFamily="2" charset="-78"/>
          </a:endParaRPr>
        </a:p>
      </dsp:txBody>
      <dsp:txXfrm rot="-5400000">
        <a:off x="4145640" y="2466571"/>
        <a:ext cx="2973733" cy="410336"/>
      </dsp:txXfrm>
    </dsp:sp>
    <dsp:sp modelId="{3538DB4C-A798-4698-B50E-F465103B2653}">
      <dsp:nvSpPr>
        <dsp:cNvPr id="0" name=""/>
        <dsp:cNvSpPr/>
      </dsp:nvSpPr>
      <dsp:spPr>
        <a:xfrm>
          <a:off x="2228" y="2387532"/>
          <a:ext cx="4143412" cy="568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Titr" pitchFamily="2" charset="-78"/>
            </a:rPr>
            <a:t>امکان شناسائی آسان و انتخاب بین سرویس دهنده ها</a:t>
          </a:r>
        </a:p>
      </dsp:txBody>
      <dsp:txXfrm>
        <a:off x="29976" y="2415280"/>
        <a:ext cx="4087916" cy="512919"/>
      </dsp:txXfrm>
    </dsp:sp>
    <dsp:sp modelId="{B465A9FC-91C2-4F42-98E4-62EDCB42DC5B}">
      <dsp:nvSpPr>
        <dsp:cNvPr id="0" name=""/>
        <dsp:cNvSpPr/>
      </dsp:nvSpPr>
      <dsp:spPr>
        <a:xfrm rot="5400000">
          <a:off x="5416239" y="1770610"/>
          <a:ext cx="454732" cy="299593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cs typeface="B Titr" pitchFamily="2" charset="-78"/>
            </a:rPr>
            <a:t>Platform-Independent</a:t>
          </a:r>
          <a:endParaRPr lang="fa-IR" sz="1600" kern="1200" dirty="0" smtClean="0">
            <a:cs typeface="B Titr" pitchFamily="2" charset="-78"/>
          </a:endParaRPr>
        </a:p>
      </dsp:txBody>
      <dsp:txXfrm rot="-5400000">
        <a:off x="4145640" y="3063407"/>
        <a:ext cx="2973733" cy="410336"/>
      </dsp:txXfrm>
    </dsp:sp>
    <dsp:sp modelId="{5B8CFCF6-DFFC-4209-B9E4-E38939CD6C7A}">
      <dsp:nvSpPr>
        <dsp:cNvPr id="0" name=""/>
        <dsp:cNvSpPr/>
      </dsp:nvSpPr>
      <dsp:spPr>
        <a:xfrm>
          <a:off x="2228" y="2984368"/>
          <a:ext cx="4143412" cy="568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Titr" pitchFamily="2" charset="-78"/>
            </a:rPr>
            <a:t>قابلیت استفاده مجدد سرویس ها</a:t>
          </a:r>
        </a:p>
      </dsp:txBody>
      <dsp:txXfrm>
        <a:off x="29976" y="3012116"/>
        <a:ext cx="4087916" cy="512919"/>
      </dsp:txXfrm>
    </dsp:sp>
    <dsp:sp modelId="{483B1363-DE85-46CC-A16D-25E586D29FE1}">
      <dsp:nvSpPr>
        <dsp:cNvPr id="0" name=""/>
        <dsp:cNvSpPr/>
      </dsp:nvSpPr>
      <dsp:spPr>
        <a:xfrm rot="5400000">
          <a:off x="5416239" y="2367446"/>
          <a:ext cx="454732" cy="299593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cs typeface="B Titr" pitchFamily="2" charset="-78"/>
            </a:rPr>
            <a:t>Orchestration (bpel)</a:t>
          </a:r>
          <a:endParaRPr lang="fa-IR" sz="1600" kern="1200" dirty="0" smtClean="0">
            <a:cs typeface="B Titr" pitchFamily="2" charset="-78"/>
          </a:endParaRPr>
        </a:p>
      </dsp:txBody>
      <dsp:txXfrm rot="-5400000">
        <a:off x="4145640" y="3660243"/>
        <a:ext cx="2973733" cy="410336"/>
      </dsp:txXfrm>
    </dsp:sp>
    <dsp:sp modelId="{E783DD80-6827-4476-8922-63906AFFBBB9}">
      <dsp:nvSpPr>
        <dsp:cNvPr id="0" name=""/>
        <dsp:cNvSpPr/>
      </dsp:nvSpPr>
      <dsp:spPr>
        <a:xfrm>
          <a:off x="2228" y="3581204"/>
          <a:ext cx="4143412" cy="568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Titr" pitchFamily="2" charset="-78"/>
            </a:rPr>
            <a:t>قابلیت ترکیب پذیری سرویس ها</a:t>
          </a:r>
        </a:p>
      </dsp:txBody>
      <dsp:txXfrm>
        <a:off x="29976" y="3608952"/>
        <a:ext cx="4087916" cy="512919"/>
      </dsp:txXfrm>
    </dsp:sp>
    <dsp:sp modelId="{A54DA0EB-8413-4DBE-BF93-4F53298C7E8F}">
      <dsp:nvSpPr>
        <dsp:cNvPr id="0" name=""/>
        <dsp:cNvSpPr/>
      </dsp:nvSpPr>
      <dsp:spPr>
        <a:xfrm rot="5400000">
          <a:off x="5416239" y="2964282"/>
          <a:ext cx="454732" cy="299593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cs typeface="B Titr" pitchFamily="2" charset="-78"/>
            </a:rPr>
            <a:t>Loosely Coupled</a:t>
          </a:r>
          <a:endParaRPr lang="fa-IR" sz="1600" kern="1200" dirty="0">
            <a:cs typeface="B Titr" pitchFamily="2" charset="-78"/>
          </a:endParaRPr>
        </a:p>
      </dsp:txBody>
      <dsp:txXfrm rot="-5400000">
        <a:off x="4145640" y="4257079"/>
        <a:ext cx="2973733" cy="410336"/>
      </dsp:txXfrm>
    </dsp:sp>
    <dsp:sp modelId="{42ED7B8A-571B-41C8-8A89-17A8D8D7C666}">
      <dsp:nvSpPr>
        <dsp:cNvPr id="0" name=""/>
        <dsp:cNvSpPr/>
      </dsp:nvSpPr>
      <dsp:spPr>
        <a:xfrm>
          <a:off x="2228" y="4178040"/>
          <a:ext cx="4143412" cy="568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Titr" pitchFamily="2" charset="-78"/>
            </a:rPr>
            <a:t>استقلال سرویس ها در عین قابلیت فراخوانی توسط ذینفعان مختلف</a:t>
          </a:r>
          <a:endParaRPr lang="fa-IR" sz="1600" kern="1200" dirty="0">
            <a:cs typeface="B Titr" pitchFamily="2" charset="-78"/>
          </a:endParaRPr>
        </a:p>
      </dsp:txBody>
      <dsp:txXfrm>
        <a:off x="29976" y="4205788"/>
        <a:ext cx="4087916" cy="5129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04D11-6D51-4CF9-9D1D-FDDE00BD5331}">
      <dsp:nvSpPr>
        <dsp:cNvPr id="0" name=""/>
        <dsp:cNvSpPr/>
      </dsp:nvSpPr>
      <dsp:spPr>
        <a:xfrm rot="5400000">
          <a:off x="5117690" y="-1889038"/>
          <a:ext cx="1326063" cy="544067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B Nazanin" pitchFamily="2" charset="-78"/>
            </a:rPr>
            <a:t>ابزاهای مدلسازی و تحلیل فرایندهای کسب و کار </a:t>
          </a:r>
          <a:endParaRPr lang="fa-IR" sz="1800" b="1" kern="1200" dirty="0">
            <a:cs typeface="B Nazanin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B Nazanin" pitchFamily="2" charset="-78"/>
            </a:rPr>
            <a:t>ابزار طراحی وب سرویس</a:t>
          </a:r>
          <a:endParaRPr lang="fa-IR" sz="1800" b="1" kern="1200" dirty="0">
            <a:cs typeface="B Nazanin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B Nazanin" pitchFamily="2" charset="-78"/>
            </a:rPr>
            <a:t>ابزار تعریف سرویس های فرایندی</a:t>
          </a:r>
          <a:endParaRPr lang="fa-IR" sz="1800" b="1" kern="1200" dirty="0">
            <a:cs typeface="B Nazanin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B Nazanin" pitchFamily="2" charset="-78"/>
            </a:rPr>
            <a:t>آداپتورها و ابزارهای یکپارچگی</a:t>
          </a:r>
          <a:endParaRPr lang="fa-IR" sz="1800" b="1" kern="1200" dirty="0">
            <a:cs typeface="B Nazanin" pitchFamily="2" charset="-78"/>
          </a:endParaRPr>
        </a:p>
      </dsp:txBody>
      <dsp:txXfrm rot="-5400000">
        <a:off x="3060383" y="233002"/>
        <a:ext cx="5375946" cy="1196597"/>
      </dsp:txXfrm>
    </dsp:sp>
    <dsp:sp modelId="{398E392A-1408-4348-A30E-9ABB75D4F48F}">
      <dsp:nvSpPr>
        <dsp:cNvPr id="0" name=""/>
        <dsp:cNvSpPr/>
      </dsp:nvSpPr>
      <dsp:spPr>
        <a:xfrm>
          <a:off x="0" y="2511"/>
          <a:ext cx="3060382" cy="16575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Titr" pitchFamily="2" charset="-78"/>
            </a:rPr>
            <a:t>بخش تحلیل و طراحی</a:t>
          </a:r>
          <a:endParaRPr lang="fa-IR" sz="1800" b="1" kern="1200" dirty="0">
            <a:cs typeface="B Titr" pitchFamily="2" charset="-78"/>
          </a:endParaRPr>
        </a:p>
      </dsp:txBody>
      <dsp:txXfrm>
        <a:off x="80916" y="83427"/>
        <a:ext cx="2898550" cy="1495747"/>
      </dsp:txXfrm>
    </dsp:sp>
    <dsp:sp modelId="{D995F17F-0387-431E-BE6B-94E4396B3240}">
      <dsp:nvSpPr>
        <dsp:cNvPr id="0" name=""/>
        <dsp:cNvSpPr/>
      </dsp:nvSpPr>
      <dsp:spPr>
        <a:xfrm rot="5400000">
          <a:off x="5117690" y="-148579"/>
          <a:ext cx="1326063" cy="5440679"/>
        </a:xfrm>
        <a:prstGeom prst="round2Same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B Nazanin" pitchFamily="2" charset="-78"/>
            </a:rPr>
            <a:t>سرور نرم افزار </a:t>
          </a: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B Nazanin" pitchFamily="2" charset="-78"/>
            </a:rPr>
            <a:t>گذرگاه سرویس</a:t>
          </a: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B Nazanin" pitchFamily="2" charset="-78"/>
            </a:rPr>
            <a:t>مخزن ثبت و نگهداری سرویس ها</a:t>
          </a: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B Nazanin" pitchFamily="2" charset="-78"/>
            </a:rPr>
            <a:t>موتور فرایندی</a:t>
          </a:r>
        </a:p>
      </dsp:txBody>
      <dsp:txXfrm rot="-5400000">
        <a:off x="3060383" y="1973461"/>
        <a:ext cx="5375946" cy="1196597"/>
      </dsp:txXfrm>
    </dsp:sp>
    <dsp:sp modelId="{2CC936E2-8F01-45FC-B7BF-EB3C5D61E295}">
      <dsp:nvSpPr>
        <dsp:cNvPr id="0" name=""/>
        <dsp:cNvSpPr/>
      </dsp:nvSpPr>
      <dsp:spPr>
        <a:xfrm>
          <a:off x="0" y="1742970"/>
          <a:ext cx="3060382" cy="1657579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B Titr" pitchFamily="2" charset="-78"/>
            </a:rPr>
            <a:t>بخش زمان اجرا</a:t>
          </a:r>
          <a:endParaRPr lang="fa-IR" sz="2000" b="1" kern="1200" dirty="0">
            <a:cs typeface="B Titr" pitchFamily="2" charset="-78"/>
          </a:endParaRPr>
        </a:p>
      </dsp:txBody>
      <dsp:txXfrm>
        <a:off x="80916" y="1823886"/>
        <a:ext cx="2898550" cy="1495747"/>
      </dsp:txXfrm>
    </dsp:sp>
    <dsp:sp modelId="{871C4604-030F-4225-904C-789F750153F7}">
      <dsp:nvSpPr>
        <dsp:cNvPr id="0" name=""/>
        <dsp:cNvSpPr/>
      </dsp:nvSpPr>
      <dsp:spPr>
        <a:xfrm rot="5400000">
          <a:off x="5117690" y="1591878"/>
          <a:ext cx="1326063" cy="5440679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B Nazanin" pitchFamily="2" charset="-78"/>
            </a:rPr>
            <a:t>موتور قوانین حرفه</a:t>
          </a: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B Nazanin" pitchFamily="2" charset="-78"/>
            </a:rPr>
            <a:t>دیده بانی فعالیت های حرفه</a:t>
          </a: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B Nazanin" pitchFamily="2" charset="-78"/>
            </a:rPr>
            <a:t>ابزار مدیریت و امنیت</a:t>
          </a:r>
        </a:p>
      </dsp:txBody>
      <dsp:txXfrm rot="-5400000">
        <a:off x="3060383" y="3713919"/>
        <a:ext cx="5375946" cy="1196597"/>
      </dsp:txXfrm>
    </dsp:sp>
    <dsp:sp modelId="{C6CCD5EB-7D64-477D-B138-0969EEFA0458}">
      <dsp:nvSpPr>
        <dsp:cNvPr id="0" name=""/>
        <dsp:cNvSpPr/>
      </dsp:nvSpPr>
      <dsp:spPr>
        <a:xfrm>
          <a:off x="0" y="3483428"/>
          <a:ext cx="3060382" cy="165757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Titr" pitchFamily="2" charset="-78"/>
            </a:rPr>
            <a:t>مدیریت و کنترل</a:t>
          </a:r>
          <a:endParaRPr lang="fa-IR" sz="1800" b="1" kern="1200" dirty="0">
            <a:cs typeface="B Titr" pitchFamily="2" charset="-78"/>
          </a:endParaRPr>
        </a:p>
      </dsp:txBody>
      <dsp:txXfrm>
        <a:off x="80916" y="3564344"/>
        <a:ext cx="2898550" cy="14957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72A77-3076-4FFE-8EE2-1ABEAACD6D7B}">
      <dsp:nvSpPr>
        <dsp:cNvPr id="0" name=""/>
        <dsp:cNvSpPr/>
      </dsp:nvSpPr>
      <dsp:spPr>
        <a:xfrm>
          <a:off x="0" y="66660"/>
          <a:ext cx="7786742" cy="524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Zar" pitchFamily="2" charset="-78"/>
            </a:rPr>
            <a:t>ساختار سازمانی و نقش های سازمانی در مدلسازی فرایندی اهمیت دارند</a:t>
          </a:r>
          <a:endParaRPr lang="en-US" sz="1800" b="1" kern="1200" dirty="0">
            <a:cs typeface="B Zar" pitchFamily="2" charset="-78"/>
          </a:endParaRPr>
        </a:p>
      </dsp:txBody>
      <dsp:txXfrm>
        <a:off x="25587" y="92247"/>
        <a:ext cx="7735568" cy="472986"/>
      </dsp:txXfrm>
    </dsp:sp>
    <dsp:sp modelId="{DE58D7FC-FEE1-4908-B5B5-B2A4C1523680}">
      <dsp:nvSpPr>
        <dsp:cNvPr id="0" name=""/>
        <dsp:cNvSpPr/>
      </dsp:nvSpPr>
      <dsp:spPr>
        <a:xfrm>
          <a:off x="0" y="671460"/>
          <a:ext cx="7786742" cy="524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mtClean="0">
              <a:cs typeface="B Zar" pitchFamily="2" charset="-78"/>
            </a:rPr>
            <a:t>بخش مهمی از قوانین کسب وکار در این مدل مستند می شود.</a:t>
          </a:r>
          <a:endParaRPr lang="fa-IR" sz="1800" b="1" kern="1200" dirty="0" smtClean="0">
            <a:cs typeface="B Zar" pitchFamily="2" charset="-78"/>
          </a:endParaRPr>
        </a:p>
      </dsp:txBody>
      <dsp:txXfrm>
        <a:off x="25587" y="697047"/>
        <a:ext cx="7735568" cy="472986"/>
      </dsp:txXfrm>
    </dsp:sp>
    <dsp:sp modelId="{8C00B757-973B-4368-951E-D3738F3EB9CF}">
      <dsp:nvSpPr>
        <dsp:cNvPr id="0" name=""/>
        <dsp:cNvSpPr/>
      </dsp:nvSpPr>
      <dsp:spPr>
        <a:xfrm>
          <a:off x="0" y="1276260"/>
          <a:ext cx="7786742" cy="524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mtClean="0">
              <a:cs typeface="B Zar" pitchFamily="2" charset="-78"/>
            </a:rPr>
            <a:t>بخش زیادی از نیازمندیها در هنگام مدلسازی فرایندی بدست می آید.</a:t>
          </a:r>
          <a:endParaRPr lang="fa-IR" sz="1800" b="1" kern="1200" dirty="0" smtClean="0">
            <a:cs typeface="B Zar" pitchFamily="2" charset="-78"/>
          </a:endParaRPr>
        </a:p>
      </dsp:txBody>
      <dsp:txXfrm>
        <a:off x="25587" y="1301847"/>
        <a:ext cx="7735568" cy="472986"/>
      </dsp:txXfrm>
    </dsp:sp>
    <dsp:sp modelId="{087B232E-81AB-4BF2-94C8-79AA0ACD9176}">
      <dsp:nvSpPr>
        <dsp:cNvPr id="0" name=""/>
        <dsp:cNvSpPr/>
      </dsp:nvSpPr>
      <dsp:spPr>
        <a:xfrm>
          <a:off x="0" y="1881060"/>
          <a:ext cx="7786742" cy="524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mtClean="0">
              <a:cs typeface="B Zar" pitchFamily="2" charset="-78"/>
            </a:rPr>
            <a:t>بخش زیادی از نیازهای اطلاعاتی در طی مدلسازی فرایندها شناسائی می شوند</a:t>
          </a:r>
          <a:endParaRPr lang="fa-IR" sz="1800" b="1" kern="1200" dirty="0" smtClean="0">
            <a:cs typeface="B Zar" pitchFamily="2" charset="-78"/>
          </a:endParaRPr>
        </a:p>
      </dsp:txBody>
      <dsp:txXfrm>
        <a:off x="25587" y="1906647"/>
        <a:ext cx="7735568" cy="472986"/>
      </dsp:txXfrm>
    </dsp:sp>
    <dsp:sp modelId="{7E924488-CF1C-4447-AE46-A3EF4665EB9C}">
      <dsp:nvSpPr>
        <dsp:cNvPr id="0" name=""/>
        <dsp:cNvSpPr/>
      </dsp:nvSpPr>
      <dsp:spPr>
        <a:xfrm>
          <a:off x="0" y="2485860"/>
          <a:ext cx="7786742" cy="524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mtClean="0">
              <a:cs typeface="B Zar" pitchFamily="2" charset="-78"/>
            </a:rPr>
            <a:t>سرویس های داخلی و خارجی کاملا به مدل فرایندی وابسته هستند.</a:t>
          </a:r>
          <a:endParaRPr lang="fa-IR" sz="1800" b="1" kern="1200" dirty="0" smtClean="0">
            <a:cs typeface="B Zar" pitchFamily="2" charset="-78"/>
          </a:endParaRPr>
        </a:p>
      </dsp:txBody>
      <dsp:txXfrm>
        <a:off x="25587" y="2511447"/>
        <a:ext cx="7735568" cy="472986"/>
      </dsp:txXfrm>
    </dsp:sp>
    <dsp:sp modelId="{F3EE3C92-8BB9-4B01-A373-D086714D0704}">
      <dsp:nvSpPr>
        <dsp:cNvPr id="0" name=""/>
        <dsp:cNvSpPr/>
      </dsp:nvSpPr>
      <dsp:spPr>
        <a:xfrm>
          <a:off x="0" y="3090659"/>
          <a:ext cx="7786742" cy="524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mtClean="0">
              <a:cs typeface="B Zar" pitchFamily="2" charset="-78"/>
            </a:rPr>
            <a:t>ذینفعان داخلی و خارجی می توانند در مدلسازی فرایندی مد نظر قرار گیرند</a:t>
          </a:r>
          <a:endParaRPr lang="fa-IR" sz="1800" b="1" kern="1200" dirty="0" smtClean="0">
            <a:cs typeface="B Zar" pitchFamily="2" charset="-78"/>
          </a:endParaRPr>
        </a:p>
      </dsp:txBody>
      <dsp:txXfrm>
        <a:off x="25587" y="3116246"/>
        <a:ext cx="7735568" cy="472986"/>
      </dsp:txXfrm>
    </dsp:sp>
    <dsp:sp modelId="{233942C3-BB0C-4F42-B129-78747CBAE017}">
      <dsp:nvSpPr>
        <dsp:cNvPr id="0" name=""/>
        <dsp:cNvSpPr/>
      </dsp:nvSpPr>
      <dsp:spPr>
        <a:xfrm>
          <a:off x="0" y="3695460"/>
          <a:ext cx="7786742" cy="524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smtClean="0">
              <a:cs typeface="B Zar" pitchFamily="2" charset="-78"/>
            </a:rPr>
            <a:t>و ...</a:t>
          </a:r>
          <a:endParaRPr lang="en-US" sz="1800" b="1" kern="1200" dirty="0" smtClean="0">
            <a:cs typeface="B Zar" pitchFamily="2" charset="-78"/>
          </a:endParaRPr>
        </a:p>
      </dsp:txBody>
      <dsp:txXfrm>
        <a:off x="25587" y="3721047"/>
        <a:ext cx="7735568" cy="4729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AA0C5-1DD5-42AD-89E6-226B88C733B6}">
      <dsp:nvSpPr>
        <dsp:cNvPr id="0" name=""/>
        <dsp:cNvSpPr/>
      </dsp:nvSpPr>
      <dsp:spPr>
        <a:xfrm>
          <a:off x="2959063" y="1348664"/>
          <a:ext cx="3225872" cy="3225872"/>
        </a:xfrm>
        <a:prstGeom prst="ellipse">
          <a:avLst/>
        </a:prstGeom>
        <a:solidFill>
          <a:srgbClr val="C0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000" b="1" kern="1200" dirty="0" smtClean="0">
              <a:cs typeface="B Titr" pitchFamily="2" charset="-78"/>
            </a:rPr>
            <a:t>فرآیند</a:t>
          </a:r>
          <a:endParaRPr lang="en-US" sz="6000" b="1" kern="1200" dirty="0">
            <a:cs typeface="B Titr" pitchFamily="2" charset="-78"/>
          </a:endParaRPr>
        </a:p>
      </dsp:txBody>
      <dsp:txXfrm>
        <a:off x="3431481" y="1821082"/>
        <a:ext cx="2281036" cy="2281036"/>
      </dsp:txXfrm>
    </dsp:sp>
    <dsp:sp modelId="{7CC0012B-8541-4E98-85D3-2DD49929A361}">
      <dsp:nvSpPr>
        <dsp:cNvPr id="0" name=""/>
        <dsp:cNvSpPr/>
      </dsp:nvSpPr>
      <dsp:spPr>
        <a:xfrm>
          <a:off x="3765531" y="53162"/>
          <a:ext cx="1612936" cy="1612936"/>
        </a:xfrm>
        <a:prstGeom prst="ellipse">
          <a:avLst/>
        </a:prstGeom>
        <a:solidFill>
          <a:schemeClr val="accent3">
            <a:alpha val="50000"/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cs typeface="B Titr" pitchFamily="2" charset="-78"/>
            </a:rPr>
            <a:t>ترتیب و توالی انجام کارها</a:t>
          </a:r>
          <a:endParaRPr lang="en-US" sz="1700" b="1" kern="1200" dirty="0">
            <a:cs typeface="B Titr" pitchFamily="2" charset="-78"/>
          </a:endParaRPr>
        </a:p>
      </dsp:txBody>
      <dsp:txXfrm>
        <a:off x="4001740" y="289371"/>
        <a:ext cx="1140518" cy="1140518"/>
      </dsp:txXfrm>
    </dsp:sp>
    <dsp:sp modelId="{1F84DF04-CA3B-4155-A11F-99A7C80D827D}">
      <dsp:nvSpPr>
        <dsp:cNvPr id="0" name=""/>
        <dsp:cNvSpPr/>
      </dsp:nvSpPr>
      <dsp:spPr>
        <a:xfrm>
          <a:off x="5408918" y="844575"/>
          <a:ext cx="1612936" cy="1612936"/>
        </a:xfrm>
        <a:prstGeom prst="ellipse">
          <a:avLst/>
        </a:prstGeom>
        <a:solidFill>
          <a:schemeClr val="accent3">
            <a:alpha val="50000"/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cs typeface="B Titr" pitchFamily="2" charset="-78"/>
            </a:rPr>
            <a:t>پست ها و نقش سازمانی</a:t>
          </a:r>
          <a:endParaRPr lang="en-US" sz="1700" b="1" kern="1200" dirty="0">
            <a:cs typeface="B Titr" pitchFamily="2" charset="-78"/>
          </a:endParaRPr>
        </a:p>
      </dsp:txBody>
      <dsp:txXfrm>
        <a:off x="5645127" y="1080784"/>
        <a:ext cx="1140518" cy="1140518"/>
      </dsp:txXfrm>
    </dsp:sp>
    <dsp:sp modelId="{6C2B1CC2-D6A2-440E-99DA-0FE13AF4C1C1}">
      <dsp:nvSpPr>
        <dsp:cNvPr id="0" name=""/>
        <dsp:cNvSpPr/>
      </dsp:nvSpPr>
      <dsp:spPr>
        <a:xfrm>
          <a:off x="5814801" y="2622864"/>
          <a:ext cx="1612936" cy="1612936"/>
        </a:xfrm>
        <a:prstGeom prst="ellipse">
          <a:avLst/>
        </a:prstGeom>
        <a:solidFill>
          <a:schemeClr val="accent3">
            <a:alpha val="50000"/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cs typeface="B Titr" pitchFamily="2" charset="-78"/>
            </a:rPr>
            <a:t>قوانین کسب و کار</a:t>
          </a:r>
          <a:endParaRPr lang="en-US" sz="1700" b="1" kern="1200" dirty="0">
            <a:cs typeface="B Titr" pitchFamily="2" charset="-78"/>
          </a:endParaRPr>
        </a:p>
      </dsp:txBody>
      <dsp:txXfrm>
        <a:off x="6051010" y="2859073"/>
        <a:ext cx="1140518" cy="1140518"/>
      </dsp:txXfrm>
    </dsp:sp>
    <dsp:sp modelId="{91CD3B52-4F2A-417C-BF4A-69CAC3694278}">
      <dsp:nvSpPr>
        <dsp:cNvPr id="0" name=""/>
        <dsp:cNvSpPr/>
      </dsp:nvSpPr>
      <dsp:spPr>
        <a:xfrm>
          <a:off x="4677542" y="4048941"/>
          <a:ext cx="1612936" cy="1612936"/>
        </a:xfrm>
        <a:prstGeom prst="ellipse">
          <a:avLst/>
        </a:prstGeom>
        <a:solidFill>
          <a:schemeClr val="accent3">
            <a:alpha val="50000"/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cs typeface="B Titr" pitchFamily="2" charset="-78"/>
            </a:rPr>
            <a:t>مشتری (ذینفعان)</a:t>
          </a:r>
          <a:endParaRPr lang="en-US" sz="1700" b="1" kern="1200" dirty="0">
            <a:cs typeface="B Titr" pitchFamily="2" charset="-78"/>
          </a:endParaRPr>
        </a:p>
      </dsp:txBody>
      <dsp:txXfrm>
        <a:off x="4913751" y="4285150"/>
        <a:ext cx="1140518" cy="1140518"/>
      </dsp:txXfrm>
    </dsp:sp>
    <dsp:sp modelId="{FEDC515B-E3F8-4DFF-A835-D13777DD2674}">
      <dsp:nvSpPr>
        <dsp:cNvPr id="0" name=""/>
        <dsp:cNvSpPr/>
      </dsp:nvSpPr>
      <dsp:spPr>
        <a:xfrm>
          <a:off x="2853521" y="4048941"/>
          <a:ext cx="1612936" cy="1612936"/>
        </a:xfrm>
        <a:prstGeom prst="ellipse">
          <a:avLst/>
        </a:prstGeom>
        <a:solidFill>
          <a:schemeClr val="accent3">
            <a:alpha val="50000"/>
            <a:hueOff val="8035903"/>
            <a:satOff val="-12057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cs typeface="B Titr" pitchFamily="2" charset="-78"/>
            </a:rPr>
            <a:t>KPI</a:t>
          </a:r>
          <a:r>
            <a:rPr lang="fa-IR" sz="1700" b="1" kern="1200" dirty="0" smtClean="0">
              <a:cs typeface="B Titr" pitchFamily="2" charset="-78"/>
            </a:rPr>
            <a:t> و اهداف سازمان</a:t>
          </a:r>
          <a:endParaRPr lang="en-US" sz="1700" b="1" kern="1200" dirty="0">
            <a:cs typeface="B Titr" pitchFamily="2" charset="-78"/>
          </a:endParaRPr>
        </a:p>
      </dsp:txBody>
      <dsp:txXfrm>
        <a:off x="3089730" y="4285150"/>
        <a:ext cx="1140518" cy="1140518"/>
      </dsp:txXfrm>
    </dsp:sp>
    <dsp:sp modelId="{D0C9632C-138F-4FA6-91C4-45AD04F631E4}">
      <dsp:nvSpPr>
        <dsp:cNvPr id="0" name=""/>
        <dsp:cNvSpPr/>
      </dsp:nvSpPr>
      <dsp:spPr>
        <a:xfrm>
          <a:off x="1716262" y="2622864"/>
          <a:ext cx="1612936" cy="1612936"/>
        </a:xfrm>
        <a:prstGeom prst="ellipse">
          <a:avLst/>
        </a:prstGeom>
        <a:solidFill>
          <a:schemeClr val="accent3">
            <a:alpha val="50000"/>
            <a:hueOff val="9643083"/>
            <a:satOff val="-14469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cs typeface="B Titr" pitchFamily="2" charset="-78"/>
            </a:rPr>
            <a:t>سیستم ها و فناوری ها</a:t>
          </a:r>
          <a:endParaRPr lang="en-US" sz="1700" b="1" kern="1200" dirty="0">
            <a:cs typeface="B Titr" pitchFamily="2" charset="-78"/>
          </a:endParaRPr>
        </a:p>
      </dsp:txBody>
      <dsp:txXfrm>
        <a:off x="1952471" y="2859073"/>
        <a:ext cx="1140518" cy="1140518"/>
      </dsp:txXfrm>
    </dsp:sp>
    <dsp:sp modelId="{D83C0B0B-3FEA-4318-9E5B-3065D8126EF9}">
      <dsp:nvSpPr>
        <dsp:cNvPr id="0" name=""/>
        <dsp:cNvSpPr/>
      </dsp:nvSpPr>
      <dsp:spPr>
        <a:xfrm>
          <a:off x="2122145" y="844575"/>
          <a:ext cx="1612936" cy="1612936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cs typeface="B Titr" pitchFamily="2" charset="-78"/>
            </a:rPr>
            <a:t>تعاملات بین سازمانی</a:t>
          </a:r>
          <a:endParaRPr lang="en-US" sz="1700" b="1" kern="1200" dirty="0">
            <a:cs typeface="B Titr" pitchFamily="2" charset="-78"/>
          </a:endParaRPr>
        </a:p>
      </dsp:txBody>
      <dsp:txXfrm>
        <a:off x="2358354" y="1080784"/>
        <a:ext cx="1140518" cy="1140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41716" y="2"/>
            <a:ext cx="3090923" cy="471085"/>
          </a:xfrm>
          <a:prstGeom prst="rect">
            <a:avLst/>
          </a:prstGeom>
        </p:spPr>
        <p:txBody>
          <a:bodyPr vert="horz" lIns="91428" tIns="45714" rIns="91428" bIns="45714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707" y="2"/>
            <a:ext cx="3090923" cy="471085"/>
          </a:xfrm>
          <a:prstGeom prst="rect">
            <a:avLst/>
          </a:prstGeom>
        </p:spPr>
        <p:txBody>
          <a:bodyPr vert="horz" lIns="91428" tIns="45714" rIns="91428" bIns="45714" rtlCol="1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041716" y="8946025"/>
            <a:ext cx="3090923" cy="471085"/>
          </a:xfrm>
          <a:prstGeom prst="rect">
            <a:avLst/>
          </a:prstGeom>
        </p:spPr>
        <p:txBody>
          <a:bodyPr vert="horz" lIns="91428" tIns="45714" rIns="91428" bIns="45714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707" y="8946025"/>
            <a:ext cx="3090923" cy="471085"/>
          </a:xfrm>
          <a:prstGeom prst="rect">
            <a:avLst/>
          </a:prstGeom>
        </p:spPr>
        <p:txBody>
          <a:bodyPr vert="horz" lIns="91428" tIns="45714" rIns="91428" bIns="45714" rtlCol="1" anchor="b"/>
          <a:lstStyle>
            <a:lvl1pPr algn="l">
              <a:defRPr sz="1200"/>
            </a:lvl1pPr>
          </a:lstStyle>
          <a:p>
            <a:fld id="{28605358-79F9-4692-8BDC-5ECC403AA22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63977867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90810" cy="470932"/>
          </a:xfrm>
          <a:prstGeom prst="rect">
            <a:avLst/>
          </a:prstGeom>
        </p:spPr>
        <p:txBody>
          <a:bodyPr vert="horz" lIns="92294" tIns="46147" rIns="92294" bIns="46147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40178" y="0"/>
            <a:ext cx="3090810" cy="470932"/>
          </a:xfrm>
          <a:prstGeom prst="rect">
            <a:avLst/>
          </a:prstGeom>
        </p:spPr>
        <p:txBody>
          <a:bodyPr vert="horz" lIns="92294" tIns="46147" rIns="92294" bIns="46147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2850" y="706438"/>
            <a:ext cx="4708525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4" tIns="46147" rIns="92294" bIns="4614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3265" y="4473854"/>
            <a:ext cx="5706110" cy="4238387"/>
          </a:xfrm>
          <a:prstGeom prst="rect">
            <a:avLst/>
          </a:prstGeom>
        </p:spPr>
        <p:txBody>
          <a:bodyPr vert="horz" lIns="92294" tIns="46147" rIns="92294" bIns="4614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46072"/>
            <a:ext cx="3090810" cy="470932"/>
          </a:xfrm>
          <a:prstGeom prst="rect">
            <a:avLst/>
          </a:prstGeom>
        </p:spPr>
        <p:txBody>
          <a:bodyPr vert="horz" lIns="92294" tIns="46147" rIns="92294" bIns="46147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40178" y="8946072"/>
            <a:ext cx="3090810" cy="470932"/>
          </a:xfrm>
          <a:prstGeom prst="rect">
            <a:avLst/>
          </a:prstGeom>
        </p:spPr>
        <p:txBody>
          <a:bodyPr vert="horz" lIns="92294" tIns="46147" rIns="92294" bIns="46147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F14668-071D-4639-BD36-A93BD85DB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58515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38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2850" y="706438"/>
            <a:ext cx="4706938" cy="3530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71" y="4473854"/>
            <a:ext cx="5233903" cy="42383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0737" indent="-230737"/>
            <a:endParaRPr lang="fa-IR" sz="1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31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2850" y="542925"/>
            <a:ext cx="4708525" cy="35321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9060" y="4477127"/>
            <a:ext cx="5874520" cy="447875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a-IR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11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2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472FD-FA38-44CD-A880-B1E12B66880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43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472FD-FA38-44CD-A880-B1E12B66880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23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472FD-FA38-44CD-A880-B1E12B66880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14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472FD-FA38-44CD-A880-B1E12B66880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0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15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38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34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43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28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2850" y="706438"/>
            <a:ext cx="4706938" cy="3530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71" y="4473854"/>
            <a:ext cx="5233903" cy="42383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z="1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8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2850" y="706438"/>
            <a:ext cx="4706938" cy="3530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71" y="4473854"/>
            <a:ext cx="5233903" cy="42383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z="1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88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2850" y="706438"/>
            <a:ext cx="4706938" cy="3530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71" y="4473854"/>
            <a:ext cx="5233903" cy="42383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0737" indent="-230737"/>
            <a:endParaRPr lang="fa-IR" sz="1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0" y="0"/>
            <a:ext cx="9156700" cy="1143000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-26988" y="2000250"/>
            <a:ext cx="9170988" cy="889000"/>
            <a:chOff x="-27432" y="2043106"/>
            <a:chExt cx="9171432" cy="889435"/>
          </a:xfrm>
        </p:grpSpPr>
        <p:sp>
          <p:nvSpPr>
            <p:cNvPr id="6" name="Freeform 5"/>
            <p:cNvSpPr/>
            <p:nvPr userDrawn="1"/>
          </p:nvSpPr>
          <p:spPr>
            <a:xfrm flipH="1">
              <a:off x="-27432" y="2043106"/>
              <a:ext cx="9171432" cy="457424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374161">
                  <a:moveTo>
                    <a:pt x="0" y="145561"/>
                  </a:moveTo>
                  <a:lnTo>
                    <a:pt x="0" y="374161"/>
                  </a:lnTo>
                  <a:cubicBezTo>
                    <a:pt x="122114" y="599017"/>
                    <a:pt x="204030" y="175847"/>
                    <a:pt x="341313" y="17585"/>
                  </a:cubicBezTo>
                  <a:cubicBezTo>
                    <a:pt x="480114" y="-87923"/>
                    <a:pt x="520312" y="60569"/>
                    <a:pt x="546100" y="57638"/>
                  </a:cubicBezTo>
                  <a:lnTo>
                    <a:pt x="546100" y="0"/>
                  </a:lnTo>
                  <a:cubicBezTo>
                    <a:pt x="372410" y="-378069"/>
                    <a:pt x="139559" y="506046"/>
                    <a:pt x="0" y="14556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alpha val="50000"/>
                  </a:schemeClr>
                </a:gs>
                <a:gs pos="5000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 flipH="1">
              <a:off x="0" y="2071678"/>
              <a:ext cx="9144000" cy="692856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77406 h 511514"/>
                <a:gd name="connsiteX1" fmla="*/ 0 w 546100"/>
                <a:gd name="connsiteY1" fmla="*/ 511514 h 511514"/>
                <a:gd name="connsiteX2" fmla="*/ 304906 w 546100"/>
                <a:gd name="connsiteY2" fmla="*/ 49430 h 511514"/>
                <a:gd name="connsiteX3" fmla="*/ 546100 w 546100"/>
                <a:gd name="connsiteY3" fmla="*/ 36730 h 511514"/>
                <a:gd name="connsiteX4" fmla="*/ 546100 w 546100"/>
                <a:gd name="connsiteY4" fmla="*/ 0 h 511514"/>
                <a:gd name="connsiteX5" fmla="*/ 0 w 546100"/>
                <a:gd name="connsiteY5" fmla="*/ 177406 h 511514"/>
                <a:gd name="connsiteX0" fmla="*/ 0 w 546100"/>
                <a:gd name="connsiteY0" fmla="*/ 177406 h 1875164"/>
                <a:gd name="connsiteX1" fmla="*/ 0 w 546100"/>
                <a:gd name="connsiteY1" fmla="*/ 511514 h 1875164"/>
                <a:gd name="connsiteX2" fmla="*/ 304906 w 546100"/>
                <a:gd name="connsiteY2" fmla="*/ 49430 h 1875164"/>
                <a:gd name="connsiteX3" fmla="*/ 546100 w 546100"/>
                <a:gd name="connsiteY3" fmla="*/ 36730 h 1875164"/>
                <a:gd name="connsiteX4" fmla="*/ 546100 w 546100"/>
                <a:gd name="connsiteY4" fmla="*/ 0 h 1875164"/>
                <a:gd name="connsiteX5" fmla="*/ 295804 w 546100"/>
                <a:gd name="connsiteY5" fmla="*/ 1875164 h 1875164"/>
                <a:gd name="connsiteX6" fmla="*/ 0 w 546100"/>
                <a:gd name="connsiteY6" fmla="*/ 177406 h 1875164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278165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100" h="595793">
                  <a:moveTo>
                    <a:pt x="0" y="261685"/>
                  </a:moveTo>
                  <a:lnTo>
                    <a:pt x="0" y="595793"/>
                  </a:lnTo>
                  <a:cubicBezTo>
                    <a:pt x="123631" y="609634"/>
                    <a:pt x="167623" y="291971"/>
                    <a:pt x="304906" y="133709"/>
                  </a:cubicBezTo>
                  <a:cubicBezTo>
                    <a:pt x="463427" y="-94891"/>
                    <a:pt x="520312" y="238959"/>
                    <a:pt x="546100" y="236028"/>
                  </a:cubicBezTo>
                  <a:cubicBezTo>
                    <a:pt x="546100" y="223785"/>
                    <a:pt x="546858" y="179937"/>
                    <a:pt x="546100" y="72882"/>
                  </a:cubicBezTo>
                  <a:cubicBezTo>
                    <a:pt x="521070" y="6688"/>
                    <a:pt x="420194" y="-155983"/>
                    <a:pt x="332211" y="0"/>
                  </a:cubicBezTo>
                  <a:cubicBezTo>
                    <a:pt x="241194" y="50637"/>
                    <a:pt x="84949" y="531100"/>
                    <a:pt x="0" y="261685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60000"/>
                    <a:lumOff val="40000"/>
                    <a:alpha val="21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7"/>
            <p:cNvSpPr/>
            <p:nvPr userDrawn="1"/>
          </p:nvSpPr>
          <p:spPr>
            <a:xfrm flipH="1">
              <a:off x="0" y="2143116"/>
              <a:ext cx="9144000" cy="789425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77406 h 511514"/>
                <a:gd name="connsiteX1" fmla="*/ 0 w 546100"/>
                <a:gd name="connsiteY1" fmla="*/ 511514 h 511514"/>
                <a:gd name="connsiteX2" fmla="*/ 304906 w 546100"/>
                <a:gd name="connsiteY2" fmla="*/ 49430 h 511514"/>
                <a:gd name="connsiteX3" fmla="*/ 546100 w 546100"/>
                <a:gd name="connsiteY3" fmla="*/ 36730 h 511514"/>
                <a:gd name="connsiteX4" fmla="*/ 546100 w 546100"/>
                <a:gd name="connsiteY4" fmla="*/ 0 h 511514"/>
                <a:gd name="connsiteX5" fmla="*/ 0 w 546100"/>
                <a:gd name="connsiteY5" fmla="*/ 177406 h 511514"/>
                <a:gd name="connsiteX0" fmla="*/ 0 w 546100"/>
                <a:gd name="connsiteY0" fmla="*/ 177406 h 1875164"/>
                <a:gd name="connsiteX1" fmla="*/ 0 w 546100"/>
                <a:gd name="connsiteY1" fmla="*/ 511514 h 1875164"/>
                <a:gd name="connsiteX2" fmla="*/ 304906 w 546100"/>
                <a:gd name="connsiteY2" fmla="*/ 49430 h 1875164"/>
                <a:gd name="connsiteX3" fmla="*/ 546100 w 546100"/>
                <a:gd name="connsiteY3" fmla="*/ 36730 h 1875164"/>
                <a:gd name="connsiteX4" fmla="*/ 546100 w 546100"/>
                <a:gd name="connsiteY4" fmla="*/ 0 h 1875164"/>
                <a:gd name="connsiteX5" fmla="*/ 295804 w 546100"/>
                <a:gd name="connsiteY5" fmla="*/ 1875164 h 1875164"/>
                <a:gd name="connsiteX6" fmla="*/ 0 w 546100"/>
                <a:gd name="connsiteY6" fmla="*/ 177406 h 1875164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278165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100" h="595793">
                  <a:moveTo>
                    <a:pt x="0" y="261685"/>
                  </a:moveTo>
                  <a:lnTo>
                    <a:pt x="0" y="595793"/>
                  </a:lnTo>
                  <a:cubicBezTo>
                    <a:pt x="123631" y="609634"/>
                    <a:pt x="167623" y="291971"/>
                    <a:pt x="304906" y="133709"/>
                  </a:cubicBezTo>
                  <a:cubicBezTo>
                    <a:pt x="463427" y="-94891"/>
                    <a:pt x="520312" y="238959"/>
                    <a:pt x="546100" y="236028"/>
                  </a:cubicBezTo>
                  <a:cubicBezTo>
                    <a:pt x="546100" y="223785"/>
                    <a:pt x="546858" y="179937"/>
                    <a:pt x="546100" y="72882"/>
                  </a:cubicBezTo>
                  <a:cubicBezTo>
                    <a:pt x="521070" y="6688"/>
                    <a:pt x="420194" y="-155983"/>
                    <a:pt x="332211" y="0"/>
                  </a:cubicBezTo>
                  <a:cubicBezTo>
                    <a:pt x="241194" y="50637"/>
                    <a:pt x="84949" y="531100"/>
                    <a:pt x="0" y="261685"/>
                  </a:cubicBezTo>
                  <a:close/>
                </a:path>
              </a:pathLst>
            </a:custGeom>
            <a:gradFill>
              <a:gsLst>
                <a:gs pos="77000">
                  <a:schemeClr val="accent1">
                    <a:lumMod val="60000"/>
                    <a:lumOff val="40000"/>
                    <a:alpha val="12000"/>
                  </a:schemeClr>
                </a:gs>
                <a:gs pos="50000">
                  <a:schemeClr val="accent1"/>
                </a:gs>
                <a:gs pos="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3200" dirty="0">
              <a:ea typeface="+mj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"/>
            <a:ext cx="8077200" cy="642917"/>
          </a:xfrm>
        </p:spPr>
        <p:txBody>
          <a:bodyPr>
            <a:normAutofit/>
          </a:bodyPr>
          <a:lstStyle>
            <a:lvl1pPr>
              <a:defRPr sz="3200" b="1"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214686"/>
            <a:ext cx="6400800" cy="17145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65FD2C-A807-4AA8-8183-EA38F6FADA13}" type="datetime1">
              <a:rPr lang="en-US" smtClean="0"/>
              <a:t>5/4/2018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C0A2CE-DCEF-4A99-831F-5E7FA7EF8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964280" y="6572250"/>
            <a:ext cx="3071813" cy="36988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>
              <a:defRPr/>
            </a:pPr>
            <a:endParaRPr lang="fa-IR" dirty="0"/>
          </a:p>
        </p:txBody>
      </p:sp>
      <p:sp>
        <p:nvSpPr>
          <p:cNvPr id="23" name="Rectangle 18"/>
          <p:cNvSpPr>
            <a:spLocks noChangeArrowheads="1"/>
          </p:cNvSpPr>
          <p:nvPr userDrawn="1"/>
        </p:nvSpPr>
        <p:spPr bwMode="auto">
          <a:xfrm>
            <a:off x="7490222" y="6611938"/>
            <a:ext cx="538162" cy="2460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fld id="{BC2AFEB1-FCD1-40BA-A172-684E6A6C5903}" type="slidenum">
              <a:rPr lang="fa-IR" sz="1400" b="1">
                <a:solidFill>
                  <a:srgbClr val="002060"/>
                </a:solidFill>
                <a:latin typeface="Verdana" pitchFamily="34" charset="0"/>
              </a:rPr>
              <a:pPr algn="ctr" rtl="0">
                <a:defRPr/>
              </a:pPr>
              <a:t>‹#›</a:t>
            </a:fld>
            <a:endParaRPr lang="de-DE" sz="14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24" name="Rectangle 19"/>
          <p:cNvSpPr>
            <a:spLocks noChangeArrowheads="1"/>
          </p:cNvSpPr>
          <p:nvPr userDrawn="1"/>
        </p:nvSpPr>
        <p:spPr bwMode="auto">
          <a:xfrm>
            <a:off x="851749" y="6615113"/>
            <a:ext cx="3112902" cy="2428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r>
              <a:rPr lang="en-US" sz="1300" b="1" dirty="0" smtClean="0">
                <a:solidFill>
                  <a:srgbClr val="002060"/>
                </a:solidFill>
              </a:rPr>
              <a:t> Service </a:t>
            </a:r>
            <a:r>
              <a:rPr lang="en-US" sz="1300" b="1" dirty="0">
                <a:solidFill>
                  <a:srgbClr val="002060"/>
                </a:solidFill>
              </a:rPr>
              <a:t>Oriented Architecture </a:t>
            </a:r>
            <a:r>
              <a:rPr lang="en-US" sz="1300" b="1" dirty="0" smtClean="0">
                <a:solidFill>
                  <a:srgbClr val="002060"/>
                </a:solidFill>
              </a:rPr>
              <a:t>(SOA</a:t>
            </a:r>
            <a:r>
              <a:rPr lang="en-US" sz="13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25" name="Rectangle 19"/>
          <p:cNvSpPr>
            <a:spLocks noChangeArrowheads="1"/>
          </p:cNvSpPr>
          <p:nvPr userDrawn="1"/>
        </p:nvSpPr>
        <p:spPr bwMode="auto">
          <a:xfrm>
            <a:off x="3990051" y="6610350"/>
            <a:ext cx="3487669" cy="2476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defRPr/>
            </a:pPr>
            <a:r>
              <a:rPr lang="en-US" sz="1300" b="1" dirty="0" smtClean="0">
                <a:solidFill>
                  <a:srgbClr val="002060"/>
                </a:solidFill>
              </a:rPr>
              <a:t>Amir</a:t>
            </a:r>
            <a:r>
              <a:rPr lang="en-US" sz="1300" b="1" baseline="0" dirty="0" smtClean="0">
                <a:solidFill>
                  <a:srgbClr val="002060"/>
                </a:solidFill>
              </a:rPr>
              <a:t>  </a:t>
            </a:r>
            <a:r>
              <a:rPr lang="en-US" sz="1300" b="1" dirty="0" err="1" smtClean="0">
                <a:solidFill>
                  <a:srgbClr val="002060"/>
                </a:solidFill>
              </a:rPr>
              <a:t>Mahjoorian</a:t>
            </a:r>
            <a:r>
              <a:rPr lang="en-US" sz="1300" b="1" dirty="0" smtClean="0">
                <a:solidFill>
                  <a:srgbClr val="002060"/>
                </a:solidFill>
              </a:rPr>
              <a:t> </a:t>
            </a:r>
            <a:r>
              <a:rPr lang="en-US" sz="1300" b="1" dirty="0">
                <a:solidFill>
                  <a:srgbClr val="002060"/>
                </a:solidFill>
              </a:rPr>
              <a:t>; </a:t>
            </a:r>
            <a:r>
              <a:rPr lang="en-US" sz="1300" b="1" dirty="0" smtClean="0">
                <a:solidFill>
                  <a:srgbClr val="002060"/>
                </a:solidFill>
              </a:rPr>
              <a:t>  soea.sbu.ac.ir ;  2013</a:t>
            </a:r>
            <a:endParaRPr lang="en-US" sz="1300" b="1" dirty="0">
              <a:solidFill>
                <a:srgbClr val="002060"/>
              </a:solidFill>
            </a:endParaRPr>
          </a:p>
        </p:txBody>
      </p:sp>
      <p:pic>
        <p:nvPicPr>
          <p:cNvPr id="26" name="Picture 2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84" y="6275412"/>
            <a:ext cx="1052616" cy="57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" descr="C:\Users\Amir\Desktop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816253" cy="47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0" y="0"/>
            <a:ext cx="9156700" cy="6858000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2285992"/>
            <a:ext cx="6400800" cy="17145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C8D2517-7E9D-42D2-83EC-5EE3190547C4}" type="datetime1">
              <a:rPr lang="en-US" smtClean="0"/>
              <a:t>5/4/2018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11D1BDA-03FC-49D0-868D-67879DDE1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9996"/>
            <a:ext cx="1746920" cy="126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C:\Users\Amir\Desktop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897"/>
            <a:ext cx="1707450" cy="125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358246" cy="642918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/>
                <a:latin typeface="Arial" pitchFamily="34" charset="0"/>
                <a:cs typeface="B Titr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42984"/>
            <a:ext cx="8501122" cy="5214974"/>
          </a:xfrm>
        </p:spPr>
        <p:txBody>
          <a:bodyPr/>
          <a:lstStyle>
            <a:lvl1pPr>
              <a:defRPr>
                <a:latin typeface="Arial" pitchFamily="34" charset="0"/>
                <a:cs typeface="B Nazanin" pitchFamily="2" charset="-78"/>
              </a:defRPr>
            </a:lvl1pPr>
            <a:lvl2pPr>
              <a:defRPr>
                <a:latin typeface="Arial" pitchFamily="34" charset="0"/>
                <a:cs typeface="B Nazanin" pitchFamily="2" charset="-78"/>
              </a:defRPr>
            </a:lvl2pPr>
            <a:lvl3pPr>
              <a:defRPr>
                <a:latin typeface="Arial" pitchFamily="34" charset="0"/>
                <a:cs typeface="B Nazanin" pitchFamily="2" charset="-78"/>
              </a:defRPr>
            </a:lvl3pPr>
            <a:lvl4pPr>
              <a:defRPr>
                <a:latin typeface="Arial" pitchFamily="34" charset="0"/>
                <a:cs typeface="B Nazanin" pitchFamily="2" charset="-78"/>
              </a:defRPr>
            </a:lvl4pPr>
            <a:lvl5pPr>
              <a:defRPr>
                <a:latin typeface="Arial" pitchFamily="34" charset="0"/>
                <a:cs typeface="B Nazanin" pitchFamily="2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BCF3F1-A8DC-4CFD-B4E5-59ED6B7071FC}" type="datetime1">
              <a:rPr lang="en-US" smtClean="0"/>
              <a:t>5/4/2018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C0A2CE-DCEF-4A99-831F-5E7FA7EF8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964280" y="6572250"/>
            <a:ext cx="3071813" cy="36988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>
              <a:defRPr/>
            </a:pPr>
            <a:endParaRPr lang="fa-IR" dirty="0"/>
          </a:p>
        </p:txBody>
      </p:sp>
      <p:sp>
        <p:nvSpPr>
          <p:cNvPr id="14" name="Rectangle 18"/>
          <p:cNvSpPr>
            <a:spLocks noChangeArrowheads="1"/>
          </p:cNvSpPr>
          <p:nvPr userDrawn="1"/>
        </p:nvSpPr>
        <p:spPr bwMode="auto">
          <a:xfrm>
            <a:off x="7490222" y="6611938"/>
            <a:ext cx="538162" cy="2460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fld id="{BC2AFEB1-FCD1-40BA-A172-684E6A6C5903}" type="slidenum">
              <a:rPr lang="fa-IR" sz="1400" b="1">
                <a:solidFill>
                  <a:srgbClr val="002060"/>
                </a:solidFill>
                <a:latin typeface="Verdana" pitchFamily="34" charset="0"/>
              </a:rPr>
              <a:pPr algn="ctr" rtl="0">
                <a:defRPr/>
              </a:pPr>
              <a:t>‹#›</a:t>
            </a:fld>
            <a:endParaRPr lang="de-DE" sz="14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15" name="Rectangle 19"/>
          <p:cNvSpPr>
            <a:spLocks noChangeArrowheads="1"/>
          </p:cNvSpPr>
          <p:nvPr userDrawn="1"/>
        </p:nvSpPr>
        <p:spPr bwMode="auto">
          <a:xfrm>
            <a:off x="851749" y="6615113"/>
            <a:ext cx="3112902" cy="2428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r>
              <a:rPr lang="en-US" sz="1300" b="1" dirty="0" smtClean="0">
                <a:solidFill>
                  <a:srgbClr val="002060"/>
                </a:solidFill>
              </a:rPr>
              <a:t> Service </a:t>
            </a:r>
            <a:r>
              <a:rPr lang="en-US" sz="1300" b="1" dirty="0">
                <a:solidFill>
                  <a:srgbClr val="002060"/>
                </a:solidFill>
              </a:rPr>
              <a:t>Oriented Architecture </a:t>
            </a:r>
            <a:r>
              <a:rPr lang="en-US" sz="1300" b="1" dirty="0" smtClean="0">
                <a:solidFill>
                  <a:srgbClr val="002060"/>
                </a:solidFill>
              </a:rPr>
              <a:t>(SOA</a:t>
            </a:r>
            <a:r>
              <a:rPr lang="en-US" sz="13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6" name="Rectangle 19"/>
          <p:cNvSpPr>
            <a:spLocks noChangeArrowheads="1"/>
          </p:cNvSpPr>
          <p:nvPr userDrawn="1"/>
        </p:nvSpPr>
        <p:spPr bwMode="auto">
          <a:xfrm>
            <a:off x="3990051" y="6610350"/>
            <a:ext cx="3487669" cy="2476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defRPr/>
            </a:pPr>
            <a:r>
              <a:rPr lang="en-US" sz="1300" b="1" dirty="0" smtClean="0">
                <a:solidFill>
                  <a:srgbClr val="002060"/>
                </a:solidFill>
              </a:rPr>
              <a:t>Amir</a:t>
            </a:r>
            <a:r>
              <a:rPr lang="en-US" sz="1300" b="1" baseline="0" dirty="0" smtClean="0">
                <a:solidFill>
                  <a:srgbClr val="002060"/>
                </a:solidFill>
              </a:rPr>
              <a:t>  </a:t>
            </a:r>
            <a:r>
              <a:rPr lang="en-US" sz="1300" b="1" dirty="0" err="1" smtClean="0">
                <a:solidFill>
                  <a:srgbClr val="002060"/>
                </a:solidFill>
              </a:rPr>
              <a:t>Mahjoorian</a:t>
            </a:r>
            <a:r>
              <a:rPr lang="en-US" sz="1300" b="1" dirty="0" smtClean="0">
                <a:solidFill>
                  <a:srgbClr val="002060"/>
                </a:solidFill>
              </a:rPr>
              <a:t> </a:t>
            </a:r>
            <a:r>
              <a:rPr lang="en-US" sz="1300" b="1" dirty="0">
                <a:solidFill>
                  <a:srgbClr val="002060"/>
                </a:solidFill>
              </a:rPr>
              <a:t>; </a:t>
            </a:r>
            <a:r>
              <a:rPr lang="en-US" sz="1300" b="1" dirty="0" smtClean="0">
                <a:solidFill>
                  <a:srgbClr val="002060"/>
                </a:solidFill>
              </a:rPr>
              <a:t>  soea.sbu.ac.ir ;  2015</a:t>
            </a:r>
            <a:endParaRPr lang="en-US" sz="1300" b="1" dirty="0">
              <a:solidFill>
                <a:srgbClr val="002060"/>
              </a:solidFill>
            </a:endParaRPr>
          </a:p>
        </p:txBody>
      </p:sp>
      <p:pic>
        <p:nvPicPr>
          <p:cNvPr id="19" name="Picture 18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84" y="6275412"/>
            <a:ext cx="1052616" cy="5714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data:image/jpeg;base64,/9j/4AAQSkZJRgABAQAAAQABAAD/2wCEAAkGBhQQEBQSExMWFRAUFRYaFxQQExUZGRccGRQXFBYWFBweHSYeGRkkHBcVIDAgIycpLC4tGB40NTAqNSctLSoBCQoKDgwOFw8PFTAkHB8pLDApNS0pKjU1LywsKTUqKSw1NSk1NSsqNTQpLCwsNSwuNTQqLCwpLyw1KTUqLCosLf/AABEIAGgA8AMBIgACEQEDEQH/xAAbAAEAAgMBAQAAAAAAAAAAAAAABQYDBAcCAf/EAEAQAAEDAgQCBgcFBgYDAAAAAAEAAgMEEQUGEiExQQcTIlFhcTJSgZGhscEjQmJykhQzQ4LR4RVTc6LC8BYXJf/EABoBAQADAQEBAAAAAAAAAAAAAAABAwUEAgb/xAArEQEAAgECAggHAQAAAAAAAAAAAQIDBBEhMQUSQVFhobHwEyIycZHR4SP/2gAMAwEAAhEDEQA/AO4oiICIiAiLBXVPVxvf6rSfbbb4oPtPWNkLw03LHaXedrrMoDJxvFITxMhuf5WqfQEXiR5HAEn/ALzWrLSyScZOrb3QgXPm9w+QHmomXqtd+c7M1ZXRwt1SPaxve9wA+Kq2JdJ9NHtGHTO/CNLf1O+gKmm5VptWp8Ylf685Mh/3E/BROdMHpI6KV7oY2ODewWMa12s7NAsN9+XddVXnJtMxtDQ0tdLOStbxa287dkf3zhVK7pSqX/u2RxjyLz7zYfBQtRnCsebmokHgwho+ACh17ggc9wY1pc9xsGtFyT3BZs5L25y+1potNij5ccfj9rrkLMtVJVshdI6SJwcXCTcgBpNweI3t4brqKrOScpCiiLn2NRIBqI4NHEMb9TzPkFZlpYK2rX5nxXSebFlzzOGIiI4cO3xERFczRERAREQEREBERAREQEREBERAREQFCZun00+n13AewXcfkptVnOr9oh4vPuDR9UGXJjvsnj8f/FqsKqeS57PkZ3gH3Gx+YVsQERRWP5khomapXdo+jG3dzvId3idlEzERvL3jx2yWitI3mW7X17II3SSODWNG5P07z4Ljmbc1PrpebYGegw+7U78R+HvWHMeaJa5+p50xg9iNvot8T3u8fktzLORpqyzz9lB67hu7/THPzO3ms/Jltlnq15PrtFocWgp8fUTHW9Pt3yhcNwySpkEcTC555DgB3uPADxXW8p5KjohrNn1BG77bN72s7h48T8FK4PgcVJHohZYcyd3OPe48yt9dGLBFOM82T0h0tfU70x8Kec/f9CIi6WIIiICIiAiIgIiICIiAiIgIiICIiAiIgKr51H7r+f8A4K0KAzjDeFrvVf8AMEfOyCvYFVdXUMdyJ0nydt87K/krk9biTIfSPa5Nbx/sFpYnmqrry2FurSRbqoQbv8XnifgFRfNWnDnLT0nRmbUfN9Ne+ffH08VvzP0kshvHTWkl4GQ7xt8vXPlt48lz+ClqK+Y2D5pXek48vzHg1v8A0K24D0WudZ9U7S3/ACoz2vJzuA9l/NdBoMOjgYI4mNYwcmj4nvPiVT8O+Wd78Iak63S6CvU00da3bPv0jh4qplvo2jgtJUWllG+m32bT5H0j4n3K5gWURmfGJaaJpghM88kjY2MvZoLrnVI77rAASSq3W5VxaosX4m2E+pSwlrR4A31HzJXVWlaRtEMDUanLqLdbJbdfEXGY83YhhL2STzCuw58jmda0b3a4teGkgEPGk2BJa6xseY61UYzDHB+0PlYyAtDuse4BtnAFpue+4XtztxF4ilDmhzSC1wBBHAgi4I8FA58zN/h1DJOLGTZsYPAvds2/eBufYgsKKu9H8U4w+F1TI6SeUGRxkNyNZ1Nb4ANI25KxICIiAiIgIiICIiAiIgIiICIiAij8Vx6Clbqmka3ubxcfJo3KptVnerrCWUEDgzh1rmgnzuewz2kqu+WteHa7MGiy5o60RtXvnhC64pjUNKzXNI1g5A8T4NA3PsXOsxZ9krPsKaJwaedtUjrb7AX0j3nyUjh3Rm+R3W1s7nvPFrHEnyc87+4K64bg8NM3TDG1g56RufzHiT5qqYyZPCPN21to9Jxj/S/4rH79HG6TLzndqQ2vyG7j5ngPirflSdlJJYNAY+wcefgSeNkxug6mZzfundvkeXs3HsWivdMVacocuq1+fU8L24d0cvf3dPRVvLGOXAhkPaHoE8x6p8e5WRXOAVc6QsdNFh08rTaQt0R24639lpHiLk+xWNcuzw+pr8Xp6CFsYZTaagulJc0kWsZGixsOAbffXxQameqYUWAUtAd6mQxARgXcXBwkksBxs4hvmQpHMriyPC8J6mKaocItXXNL2RCNgY5+m4Dv4lr7dk94VgwvIYFV+21cxqasegS0Mji/0mXNrXNiSTvfjutDFcj1UuL/ALdFUsijEQYLs1vaNJa4Maezfe4cb7ngVA0s+5qqG10GGwyfsjZQD+0uYHXLiQxjPVbqAaTxuRwHHU6RZjWYnRYcAZGx/bSsbYajY6Wu5NGlpueQkPE2C2P/AF3W1c8Rr6mOSGCZ0jHRg9a4EtPVnstaxt2NO17b2U/Bkotnr6rrb1NU1zInWIELNGloG9ybhpJ8BZBGZPz899DVVtaWNiimc1nUjbSGts1nrkuJAPPw5QmYc6V5ghqGSimfVSNbS0Yjje5zC4DrZ3OBIvqbYNA9Jqw1+QHxYVS0NTVwwPdWHTpa97XmRrtLCdiXAkm9gOHgV7fgAOYKSAvdNJTxdbNNIOJA+zaGjssY3sWa0Dib3JugtOZs6SNqGYfRBsuIPHac793CLXL5AOdt9Pl3gGLyNi8suKVEQq5KmnhhAkkk0aHTF9rxBoAY3ZwsL30nwWzh/RYWVlTUPq3ujqHuL42NDXOY5+vq3yXLg3gDp03AtwXvAuj2WkhxGKOSOM1bndS5jXfZNOsNa4bW0h1hbggrMnSpM11fUMf1kbT1dNCGgtaGmzql5G+jdvPtF4HLbYh6Sqr/AOdSMLZaqZ0Rnm0jSQ54Lo2WAbqaw9oj0bEceEo3obiFCylE7ml0rJKiVrBeUNDgIxv2WguuOO++5W5TdG5jxOGqbK1lLTRNZDA1tyLNcHBxOwuXOdfcklBsZqzq9lQzD6JrZK+TiX36uBtr65LcTbe3l3gGIyTjE02KTxCrkqaeGEda94ZodMX2+xDQAxg7QsDvpK26LouLayqqH1TzHUudqjjaGucxztZjdJcuDeA7GkkC11myrkB9CMQayRjW1JPUFgd9kLSaA4bejrFgD91BWX9JlU8YhLE9jmsLhAwtbpijjNn1Dza5LrsDWk9pzuFmlX/ImITVGHU8s51TPZdziAL9o6SQABuLcFWG9EgZhTqKOYNnlfG+WctNnaHA6AL30AcBfjc81e8KoOogihDtQijYzUQBfS0NvYbDgg2kRFIIiIIeozKwEthjlneNrQsOkH8TzZo95UfU0uI1W2uOjjPKM9ZL7XbNb/L71aEVc0mecuqueuP6KRv3zx/nkq+G9HlNG7XLqqJDuXTm4J/LwPturNHGGgAAADgALAeS9IvVaVryhXlz5M075LTIiIvSlD5lwvrotTReRm48RzH19ipC6eqfmbBOrcZWDsOPaA+6Tz8j80EACrfgOZBJaOU2k4Bx4O8+53zVQRQl09VjAMnup66qrZJuskqDYNDbBjA4FrdySTYNHIbLUwfNDo7Mku5nf95v9R8VbaaqbI3Uxwc3vH17lKGVERAREQVvPGTG4nCxnWGKWJ+uORovpNrbja44cCDcBMs5UdTzTVVRKJqycNDnsZoa1rQAGMbckA2BO/EDhZWREBERAREQEREBERAREQEREBERAREQEREBfHNBBBFweIPPzX1EFNx3Lhiu+MXi4kc2f1aoJdPUDi2VmyXdHZj+77p/ofJBTllpqt8Z1McWnw+vIr1V0L4jZ7S0+PA+R4FYFCVloc4kbSsv+Jn1B/qp2lxqGX0ZBfudsfcVz1EHT0XN4K+SP0ZHN8A4293BbseZ6gffB/M0KUL2ipP/AJbP+D9P90ObJ+9v6f7oLsipdPXVdSbMcbcy0BrR7bKxYRhTobufI58jhvdxIHPa/wA0EkiIgIiICIiAiIgIiICIiAiIgIiICIiAiIg8SxBws4Ag8iLhQ1XlKJ+7bsP4dx7iiIImoyfK30XNeP0n47fFaUmX52/wifykH6oiDF/hE3+U/wDSVmjy9O7+GR+YgfVEQb1Pk6Q+k5rR4XcfoPipejyrCyxILz+Ph7hsiIJhrQBYCwHIL6iICIiAiIgIiICIiAiIg//Z"/>
          <p:cNvSpPr>
            <a:spLocks noChangeAspect="1" noChangeArrowheads="1"/>
          </p:cNvSpPr>
          <p:nvPr userDrawn="1"/>
        </p:nvSpPr>
        <p:spPr bwMode="auto">
          <a:xfrm>
            <a:off x="8770938" y="-471488"/>
            <a:ext cx="22860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9218" name="Picture 2" descr="C:\Users\Amir\Desktop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816253" cy="47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12700" y="-12700"/>
            <a:ext cx="9156700" cy="1012825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 flipH="1">
            <a:off x="0" y="500042"/>
            <a:ext cx="9144000" cy="642942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77000">
                <a:schemeClr val="accent1">
                  <a:lumMod val="60000"/>
                  <a:lumOff val="40000"/>
                  <a:alpha val="12000"/>
                </a:schemeClr>
              </a:gs>
              <a:gs pos="50000">
                <a:schemeClr val="accent1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itle Placeholder 1"/>
          <p:cNvSpPr>
            <a:spLocks noGrp="1"/>
          </p:cNvSpPr>
          <p:nvPr>
            <p:ph type="title"/>
          </p:nvPr>
        </p:nvSpPr>
        <p:spPr bwMode="auto">
          <a:xfrm>
            <a:off x="357188" y="0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9C0C00-8D17-4F1E-AECA-6313B5ED142F}" type="datetime1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C9B8602-463A-44E4-902C-AD1319BBF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6" r:id="rId2"/>
    <p:sldLayoutId id="2147484107" r:id="rId3"/>
    <p:sldLayoutId id="2147484108" r:id="rId4"/>
  </p:sldLayoutIdLst>
  <p:hf sldNum="0"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lang="en-US" sz="2400" b="1" kern="1200" dirty="0">
          <a:solidFill>
            <a:schemeClr val="bg1"/>
          </a:solidFill>
          <a:latin typeface="Arial" pitchFamily="34" charset="0"/>
          <a:ea typeface="+mj-ea"/>
          <a:cs typeface="B Titr" pitchFamily="2" charset="-78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cs typeface="B Titr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cs typeface="B Titr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cs typeface="B Titr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cs typeface="B Titr" pitchFamily="2" charset="-78"/>
        </a:defRPr>
      </a:lvl5pPr>
      <a:lvl6pPr marL="457200" algn="ctr" rtl="1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20.png"/><Relationship Id="rId9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9.png"/><Relationship Id="rId7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143932" cy="401135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2800" b="1" dirty="0" smtClean="0">
                <a:ea typeface="+mj-ea"/>
                <a:cs typeface="B Titr" pitchFamily="2" charset="-78"/>
              </a:rPr>
              <a:t>عنوان کارگاه آموزشی:</a:t>
            </a:r>
            <a:endParaRPr lang="en-US" sz="2800" b="1" dirty="0" smtClean="0">
              <a:ea typeface="+mj-ea"/>
              <a:cs typeface="B Titr" pitchFamily="2" charset="-7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a-IR" sz="1600" b="1" dirty="0" smtClean="0">
              <a:ea typeface="+mj-ea"/>
              <a:cs typeface="B Titr" pitchFamily="2" charset="-7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a-IR" sz="4400" b="1" dirty="0" smtClean="0">
                <a:ea typeface="+mj-ea"/>
                <a:cs typeface="B Titr" pitchFamily="2" charset="-78"/>
              </a:rPr>
              <a:t>معماری سرویس گرا </a:t>
            </a:r>
            <a:r>
              <a:rPr lang="fa-IR" sz="3600" b="1" dirty="0" smtClean="0">
                <a:ea typeface="+mj-ea"/>
                <a:cs typeface="B Titr" pitchFamily="2" charset="-78"/>
              </a:rPr>
              <a:t>(</a:t>
            </a:r>
            <a:r>
              <a:rPr lang="en-US" sz="3600" b="1" dirty="0" smtClean="0">
                <a:ea typeface="+mj-ea"/>
                <a:cs typeface="B Titr" pitchFamily="2" charset="-78"/>
              </a:rPr>
              <a:t>SOA</a:t>
            </a:r>
            <a:r>
              <a:rPr lang="fa-IR" sz="3600" b="1" dirty="0" smtClean="0">
                <a:ea typeface="+mj-ea"/>
                <a:cs typeface="B Titr" pitchFamily="2" charset="-78"/>
              </a:rPr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a-IR" sz="3600" b="1" dirty="0" smtClean="0">
                <a:ea typeface="+mj-ea"/>
                <a:cs typeface="B Titr" pitchFamily="2" charset="-78"/>
              </a:rPr>
              <a:t>و سیستم مدیریت فرایند کسب و کار (</a:t>
            </a:r>
            <a:r>
              <a:rPr lang="en-US" sz="3600" b="1" dirty="0" smtClean="0">
                <a:ea typeface="+mj-ea"/>
                <a:cs typeface="B Titr" pitchFamily="2" charset="-78"/>
              </a:rPr>
              <a:t>BPMS</a:t>
            </a:r>
            <a:r>
              <a:rPr lang="fa-IR" sz="3600" b="1" dirty="0" smtClean="0">
                <a:ea typeface="+mj-ea"/>
                <a:cs typeface="B Titr" pitchFamily="2" charset="-78"/>
              </a:rPr>
              <a:t>)</a:t>
            </a:r>
            <a:endParaRPr lang="fa-IR" sz="2400" b="1" dirty="0" smtClean="0">
              <a:ea typeface="+mj-ea"/>
              <a:cs typeface="B Jadid" pitchFamily="2" charset="-78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1" y="5243811"/>
            <a:ext cx="4499992" cy="1597286"/>
          </a:xfrm>
          <a:prstGeom prst="rect">
            <a:avLst/>
          </a:prstGeo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lang="en-US" sz="24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B Titr" pitchFamily="2" charset="-78"/>
              </a:defRPr>
            </a:lvl1pPr>
            <a:lvl2pPr algn="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B Titr" pitchFamily="2" charset="-78"/>
              </a:defRPr>
            </a:lvl2pPr>
            <a:lvl3pPr algn="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B Titr" pitchFamily="2" charset="-78"/>
              </a:defRPr>
            </a:lvl3pPr>
            <a:lvl4pPr algn="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B Titr" pitchFamily="2" charset="-78"/>
              </a:defRPr>
            </a:lvl4pPr>
            <a:lvl5pPr algn="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B Titr" pitchFamily="2" charset="-78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مهرماه 94</a:t>
            </a:r>
            <a:br>
              <a:rPr lang="fa-IR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fa-IR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امیر مهجوریان</a:t>
            </a:r>
            <a:endParaRPr lang="fa-IR" sz="1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358188" cy="642938"/>
          </a:xfrm>
        </p:spPr>
        <p:txBody>
          <a:bodyPr/>
          <a:lstStyle/>
          <a:p>
            <a:pPr eaLnBrk="1" hangingPunct="1"/>
            <a:r>
              <a:rPr lang="fa-IR" smtClean="0"/>
              <a:t>تبدیل مدل کاریگرافی به مدل ارکستریشن</a:t>
            </a:r>
            <a:endParaRPr smtClean="0"/>
          </a:p>
        </p:txBody>
      </p:sp>
      <p:sp>
        <p:nvSpPr>
          <p:cNvPr id="39939" name="Content Placeholder 6"/>
          <p:cNvSpPr>
            <a:spLocks noGrp="1"/>
          </p:cNvSpPr>
          <p:nvPr>
            <p:ph idx="1"/>
          </p:nvPr>
        </p:nvSpPr>
        <p:spPr>
          <a:xfrm>
            <a:off x="357188" y="1143000"/>
            <a:ext cx="8501062" cy="5214938"/>
          </a:xfrm>
        </p:spPr>
        <p:txBody>
          <a:bodyPr/>
          <a:lstStyle/>
          <a:p>
            <a:endParaRPr lang="fa-IR" smtClean="0"/>
          </a:p>
        </p:txBody>
      </p:sp>
      <p:pic>
        <p:nvPicPr>
          <p:cNvPr id="39940" name="Picture 4" descr="Orchestaration_Choreograph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8229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365" name="AutoShape 5"/>
          <p:cNvSpPr>
            <a:spLocks noChangeArrowheads="1"/>
          </p:cNvSpPr>
          <p:nvPr/>
        </p:nvSpPr>
        <p:spPr bwMode="auto">
          <a:xfrm>
            <a:off x="2362200" y="3048000"/>
            <a:ext cx="304800" cy="685800"/>
          </a:xfrm>
          <a:prstGeom prst="upArrow">
            <a:avLst>
              <a:gd name="adj1" fmla="val 50000"/>
              <a:gd name="adj2" fmla="val 56250"/>
            </a:avLst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l" rtl="0">
              <a:defRPr/>
            </a:pPr>
            <a:endParaRPr lang="fa-IR">
              <a:solidFill>
                <a:srgbClr val="FFFF66"/>
              </a:solidFill>
            </a:endParaRPr>
          </a:p>
        </p:txBody>
      </p:sp>
      <p:sp>
        <p:nvSpPr>
          <p:cNvPr id="1039366" name="AutoShape 6"/>
          <p:cNvSpPr>
            <a:spLocks noChangeArrowheads="1"/>
          </p:cNvSpPr>
          <p:nvPr/>
        </p:nvSpPr>
        <p:spPr bwMode="auto">
          <a:xfrm>
            <a:off x="7162800" y="3048000"/>
            <a:ext cx="304800" cy="685800"/>
          </a:xfrm>
          <a:prstGeom prst="upArrow">
            <a:avLst>
              <a:gd name="adj1" fmla="val 50000"/>
              <a:gd name="adj2" fmla="val 56250"/>
            </a:avLst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l" rtl="0">
              <a:defRPr/>
            </a:pPr>
            <a:endParaRPr lang="fa-IR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3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1039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1039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10393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039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1000" fill="hold"/>
                                        <p:tgtEl>
                                          <p:spTgt spid="1039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1039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393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39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5" grpId="0" animBg="1"/>
      <p:bldP spid="1039365" grpId="1" animBg="1"/>
      <p:bldP spid="1039366" grpId="0" animBg="1"/>
      <p:bldP spid="103936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358188" cy="642938"/>
          </a:xfrm>
        </p:spPr>
        <p:txBody>
          <a:bodyPr/>
          <a:lstStyle/>
          <a:p>
            <a:pPr eaLnBrk="1" hangingPunct="1"/>
            <a:r>
              <a:rPr lang="fa-IR" smtClean="0"/>
              <a:t>پروتکل های معماری سرویس گرا</a:t>
            </a:r>
            <a:endParaRPr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88" y="1428736"/>
          <a:ext cx="8501062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358188" cy="642938"/>
          </a:xfrm>
        </p:spPr>
        <p:txBody>
          <a:bodyPr/>
          <a:lstStyle/>
          <a:p>
            <a:pPr eaLnBrk="1" hangingPunct="1"/>
            <a:r>
              <a:rPr lang="fa-IR" smtClean="0"/>
              <a:t>از گذشته ...</a:t>
            </a:r>
            <a:endParaRPr smtClean="0"/>
          </a:p>
        </p:txBody>
      </p:sp>
      <p:sp>
        <p:nvSpPr>
          <p:cNvPr id="1043459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571625"/>
            <a:ext cx="6357938" cy="16430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fa-IR" sz="1800" b="1" dirty="0" smtClean="0">
                <a:solidFill>
                  <a:srgbClr val="002060"/>
                </a:solidFill>
                <a:cs typeface="B Zar" pitchFamily="2" charset="-78"/>
              </a:rPr>
              <a:t>	عدم امکان تعامل پذیری و یکپارچگی کلیه سیستم های اطلاعاتی سازمانی در جهت فراخوانی و استفاده از مولفه های نرم افزاری یکدیگر : </a:t>
            </a:r>
            <a:r>
              <a:rPr lang="fa-IR" sz="1800" b="1" dirty="0" smtClean="0">
                <a:solidFill>
                  <a:srgbClr val="0070C0"/>
                </a:solidFill>
                <a:cs typeface="B Zar" pitchFamily="2" charset="-78"/>
              </a:rPr>
              <a:t>مستقل از سیستم عامل، سکو، تکنولوژی و پروتکل های ارتباطی طرفین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48413" y="1600200"/>
            <a:ext cx="2581275" cy="4257675"/>
            <a:chOff x="4080" y="1056"/>
            <a:chExt cx="1626" cy="2928"/>
          </a:xfrm>
        </p:grpSpPr>
        <p:sp>
          <p:nvSpPr>
            <p:cNvPr id="51207" name="AutoShape 5"/>
            <p:cNvSpPr>
              <a:spLocks/>
            </p:cNvSpPr>
            <p:nvPr/>
          </p:nvSpPr>
          <p:spPr bwMode="auto">
            <a:xfrm>
              <a:off x="4080" y="1056"/>
              <a:ext cx="417" cy="2928"/>
            </a:xfrm>
            <a:prstGeom prst="rightBrace">
              <a:avLst>
                <a:gd name="adj1" fmla="val 58513"/>
                <a:gd name="adj2" fmla="val 50000"/>
              </a:avLst>
            </a:prstGeom>
            <a:noFill/>
            <a:ln w="3810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l" rtl="0">
                <a:defRPr/>
              </a:pPr>
              <a:endParaRPr lang="fa-IR"/>
            </a:p>
          </p:txBody>
        </p:sp>
        <p:sp>
          <p:nvSpPr>
            <p:cNvPr id="46088" name="Text Box 6"/>
            <p:cNvSpPr txBox="1">
              <a:spLocks noChangeArrowheads="1"/>
            </p:cNvSpPr>
            <p:nvPr/>
          </p:nvSpPr>
          <p:spPr bwMode="auto">
            <a:xfrm>
              <a:off x="4477" y="2215"/>
              <a:ext cx="1229" cy="63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fa-IR">
                  <a:solidFill>
                    <a:srgbClr val="7030A0"/>
                  </a:solidFill>
                  <a:cs typeface="B Titr" pitchFamily="2" charset="-78"/>
                </a:rPr>
                <a:t>سه چالش فناوری اطلاعات برای حضور موثرتر در سازمانها</a:t>
              </a:r>
              <a:endParaRPr lang="en-US">
                <a:solidFill>
                  <a:srgbClr val="7030A0"/>
                </a:solidFill>
                <a:cs typeface="B Titr" pitchFamily="2" charset="-78"/>
              </a:endParaRPr>
            </a:p>
          </p:txBody>
        </p:sp>
      </p:grpSp>
      <p:sp>
        <p:nvSpPr>
          <p:cNvPr id="1043463" name="Rectangle 7"/>
          <p:cNvSpPr>
            <a:spLocks noChangeArrowheads="1"/>
          </p:cNvSpPr>
          <p:nvPr/>
        </p:nvSpPr>
        <p:spPr bwMode="auto">
          <a:xfrm>
            <a:off x="533400" y="3352800"/>
            <a:ext cx="6172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fa-IR" b="1" dirty="0">
                <a:solidFill>
                  <a:srgbClr val="800000"/>
                </a:solidFill>
                <a:cs typeface="B Zar" pitchFamily="2" charset="-78"/>
              </a:rPr>
              <a:t>	</a:t>
            </a:r>
            <a:r>
              <a:rPr lang="fa-IR" b="1" dirty="0">
                <a:solidFill>
                  <a:srgbClr val="002060"/>
                </a:solidFill>
                <a:cs typeface="B Zar" pitchFamily="2" charset="-78"/>
              </a:rPr>
              <a:t>تفاوت دیدگاه و فرهنگ واژگان کارشناسان فناوری اطلاعات با کارشناسان کسب و کار: </a:t>
            </a:r>
            <a:r>
              <a:rPr lang="fa-IR" b="1" dirty="0">
                <a:solidFill>
                  <a:srgbClr val="0070C0"/>
                </a:solidFill>
                <a:cs typeface="B Zar" pitchFamily="2" charset="-78"/>
              </a:rPr>
              <a:t>کاهش کیفیت و رضایت سازمانها از سیستم های اطلاعاتی تولید شده0</a:t>
            </a:r>
          </a:p>
        </p:txBody>
      </p:sp>
      <p:sp>
        <p:nvSpPr>
          <p:cNvPr id="1043464" name="Rectangle 8"/>
          <p:cNvSpPr>
            <a:spLocks noChangeArrowheads="1"/>
          </p:cNvSpPr>
          <p:nvPr/>
        </p:nvSpPr>
        <p:spPr bwMode="auto">
          <a:xfrm>
            <a:off x="609600" y="5029200"/>
            <a:ext cx="6096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fa-IR" b="1" dirty="0">
                <a:solidFill>
                  <a:srgbClr val="800000"/>
                </a:solidFill>
                <a:cs typeface="B Zar" pitchFamily="2" charset="-78"/>
              </a:rPr>
              <a:t>	</a:t>
            </a:r>
            <a:r>
              <a:rPr lang="fa-IR" b="1" dirty="0">
                <a:solidFill>
                  <a:srgbClr val="002060"/>
                </a:solidFill>
                <a:cs typeface="B Zar" pitchFamily="2" charset="-78"/>
              </a:rPr>
              <a:t>عدم توانائی فناوری اطلاعات در تطبیق با سرعت تغییرات کسب و کار:  </a:t>
            </a:r>
            <a:r>
              <a:rPr lang="fa-IR" b="1" dirty="0">
                <a:solidFill>
                  <a:srgbClr val="0070C0"/>
                </a:solidFill>
                <a:cs typeface="B Zar" pitchFamily="2" charset="-78"/>
              </a:rPr>
              <a:t>سازمانها در دنیای رقابتی نیازدارند بسرعت و بصورت مداوم فرایندها و سرویس های خود را تغییر دهند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3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3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3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3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59" grpId="0" build="p"/>
      <p:bldP spid="1043463" grpId="0"/>
      <p:bldP spid="10434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358188" cy="642938"/>
          </a:xfrm>
        </p:spPr>
        <p:txBody>
          <a:bodyPr/>
          <a:lstStyle/>
          <a:p>
            <a:pPr eaLnBrk="1" hangingPunct="1"/>
            <a:r>
              <a:rPr lang="fa-IR" smtClean="0"/>
              <a:t>و معماری سرویس گرا ارائه شد تا ...</a:t>
            </a:r>
            <a:endParaRPr smtClean="0"/>
          </a:p>
        </p:txBody>
      </p:sp>
      <p:sp>
        <p:nvSpPr>
          <p:cNvPr id="1048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1500188"/>
            <a:ext cx="2571750" cy="1071562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fa-IR" sz="1600" smtClean="0">
                <a:solidFill>
                  <a:srgbClr val="800000"/>
                </a:solidFill>
                <a:cs typeface="B Titr" pitchFamily="2" charset="-78"/>
              </a:rPr>
              <a:t>	مولفه های نرم افزاری مستقل از تکنولوژی و پلتفرم</a:t>
            </a:r>
            <a:endParaRPr lang="fa-IR" sz="1600" smtClean="0">
              <a:cs typeface="B Titr" pitchFamily="2" charset="-7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00875" y="1614488"/>
            <a:ext cx="1766888" cy="3886200"/>
            <a:chOff x="4080" y="1008"/>
            <a:chExt cx="1007" cy="2448"/>
          </a:xfrm>
        </p:grpSpPr>
        <p:sp>
          <p:nvSpPr>
            <p:cNvPr id="50195" name="AutoShape 5"/>
            <p:cNvSpPr>
              <a:spLocks/>
            </p:cNvSpPr>
            <p:nvPr/>
          </p:nvSpPr>
          <p:spPr bwMode="auto">
            <a:xfrm>
              <a:off x="4080" y="1008"/>
              <a:ext cx="417" cy="2448"/>
            </a:xfrm>
            <a:prstGeom prst="rightBrace">
              <a:avLst>
                <a:gd name="adj1" fmla="val 48921"/>
                <a:gd name="adj2" fmla="val 50000"/>
              </a:avLst>
            </a:prstGeom>
            <a:noFill/>
            <a:ln w="38100">
              <a:solidFill>
                <a:srgbClr val="CC99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l" rtl="0"/>
              <a:endParaRPr lang="fa-IR"/>
            </a:p>
          </p:txBody>
        </p:sp>
        <p:sp>
          <p:nvSpPr>
            <p:cNvPr id="50196" name="Text Box 6"/>
            <p:cNvSpPr txBox="1">
              <a:spLocks noChangeArrowheads="1"/>
            </p:cNvSpPr>
            <p:nvPr/>
          </p:nvSpPr>
          <p:spPr bwMode="auto">
            <a:xfrm>
              <a:off x="4464" y="2102"/>
              <a:ext cx="623" cy="36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7030A0"/>
                  </a:solidFill>
                  <a:cs typeface="B Titr" pitchFamily="2" charset="-78"/>
                </a:rPr>
                <a:t>SOA</a:t>
              </a:r>
              <a:endParaRPr lang="en-US" sz="2400" b="1">
                <a:solidFill>
                  <a:srgbClr val="7030A0"/>
                </a:solidFill>
                <a:cs typeface="B Titr" pitchFamily="2" charset="-78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038600" y="1143000"/>
            <a:ext cx="1219200" cy="1295400"/>
            <a:chOff x="4080" y="1008"/>
            <a:chExt cx="912" cy="2448"/>
          </a:xfrm>
        </p:grpSpPr>
        <p:sp>
          <p:nvSpPr>
            <p:cNvPr id="50193" name="AutoShape 8"/>
            <p:cNvSpPr>
              <a:spLocks/>
            </p:cNvSpPr>
            <p:nvPr/>
          </p:nvSpPr>
          <p:spPr bwMode="auto">
            <a:xfrm>
              <a:off x="4080" y="1008"/>
              <a:ext cx="417" cy="2448"/>
            </a:xfrm>
            <a:prstGeom prst="rightBrace">
              <a:avLst>
                <a:gd name="adj1" fmla="val 48921"/>
                <a:gd name="adj2" fmla="val 50000"/>
              </a:avLst>
            </a:prstGeom>
            <a:noFill/>
            <a:ln w="38100">
              <a:solidFill>
                <a:srgbClr val="9999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l" rtl="0"/>
              <a:endParaRPr lang="fa-IR"/>
            </a:p>
          </p:txBody>
        </p:sp>
        <p:sp>
          <p:nvSpPr>
            <p:cNvPr id="50194" name="Text Box 9"/>
            <p:cNvSpPr txBox="1">
              <a:spLocks noChangeArrowheads="1"/>
            </p:cNvSpPr>
            <p:nvPr/>
          </p:nvSpPr>
          <p:spPr bwMode="auto">
            <a:xfrm>
              <a:off x="4464" y="2103"/>
              <a:ext cx="528" cy="86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/>
              <a:endParaRPr lang="fa-IR" sz="2400" b="1">
                <a:solidFill>
                  <a:srgbClr val="0066FF"/>
                </a:solidFill>
                <a:cs typeface="B Titr" pitchFamily="2" charset="-78"/>
              </a:endParaRPr>
            </a:p>
          </p:txBody>
        </p:sp>
      </p:grpSp>
      <p:sp>
        <p:nvSpPr>
          <p:cNvPr id="1048586" name="Rectangle 10"/>
          <p:cNvSpPr>
            <a:spLocks noChangeArrowheads="1"/>
          </p:cNvSpPr>
          <p:nvPr/>
        </p:nvSpPr>
        <p:spPr bwMode="auto">
          <a:xfrm>
            <a:off x="4572000" y="3295650"/>
            <a:ext cx="259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fa-IR" sz="1600">
                <a:solidFill>
                  <a:srgbClr val="800000"/>
                </a:solidFill>
                <a:cs typeface="B Titr" pitchFamily="2" charset="-78"/>
              </a:rPr>
              <a:t>	همراستائی کسب و کار با فناوری اطلاعات</a:t>
            </a:r>
            <a:endParaRPr lang="fa-IR" sz="1600">
              <a:solidFill>
                <a:schemeClr val="bg2"/>
              </a:solidFill>
              <a:cs typeface="B Titr" pitchFamily="2" charset="-78"/>
            </a:endParaRPr>
          </a:p>
        </p:txBody>
      </p:sp>
      <p:sp>
        <p:nvSpPr>
          <p:cNvPr id="1048587" name="Rectangle 11"/>
          <p:cNvSpPr>
            <a:spLocks noChangeArrowheads="1"/>
          </p:cNvSpPr>
          <p:nvPr/>
        </p:nvSpPr>
        <p:spPr bwMode="auto">
          <a:xfrm>
            <a:off x="4572000" y="5000625"/>
            <a:ext cx="259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fa-IR" sz="1600">
                <a:solidFill>
                  <a:srgbClr val="800000"/>
                </a:solidFill>
                <a:cs typeface="B Titr" pitchFamily="2" charset="-78"/>
              </a:rPr>
              <a:t>	ترکیب پذیری سرویس ها در قالب ارکستریشن</a:t>
            </a:r>
            <a:endParaRPr lang="fa-IR" sz="1600">
              <a:solidFill>
                <a:schemeClr val="bg2"/>
              </a:solidFill>
              <a:cs typeface="B Titr" pitchFamily="2" charset="-78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038600" y="2971800"/>
            <a:ext cx="1219200" cy="1295400"/>
            <a:chOff x="4080" y="1008"/>
            <a:chExt cx="912" cy="2448"/>
          </a:xfrm>
        </p:grpSpPr>
        <p:sp>
          <p:nvSpPr>
            <p:cNvPr id="50191" name="AutoShape 13"/>
            <p:cNvSpPr>
              <a:spLocks/>
            </p:cNvSpPr>
            <p:nvPr/>
          </p:nvSpPr>
          <p:spPr bwMode="auto">
            <a:xfrm>
              <a:off x="4080" y="1008"/>
              <a:ext cx="417" cy="2448"/>
            </a:xfrm>
            <a:prstGeom prst="rightBrace">
              <a:avLst>
                <a:gd name="adj1" fmla="val 48921"/>
                <a:gd name="adj2" fmla="val 50000"/>
              </a:avLst>
            </a:prstGeom>
            <a:noFill/>
            <a:ln w="38100">
              <a:solidFill>
                <a:srgbClr val="9999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l" rtl="0"/>
              <a:endParaRPr lang="fa-IR"/>
            </a:p>
          </p:txBody>
        </p:sp>
        <p:sp>
          <p:nvSpPr>
            <p:cNvPr id="50192" name="Text Box 14"/>
            <p:cNvSpPr txBox="1">
              <a:spLocks noChangeArrowheads="1"/>
            </p:cNvSpPr>
            <p:nvPr/>
          </p:nvSpPr>
          <p:spPr bwMode="auto">
            <a:xfrm>
              <a:off x="4464" y="2103"/>
              <a:ext cx="528" cy="86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/>
              <a:endParaRPr lang="fa-IR" sz="2400" b="1">
                <a:solidFill>
                  <a:srgbClr val="0066FF"/>
                </a:solidFill>
                <a:cs typeface="B Titr" pitchFamily="2" charset="-78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038600" y="4648200"/>
            <a:ext cx="1219200" cy="1295400"/>
            <a:chOff x="4080" y="1008"/>
            <a:chExt cx="912" cy="2448"/>
          </a:xfrm>
        </p:grpSpPr>
        <p:sp>
          <p:nvSpPr>
            <p:cNvPr id="50189" name="AutoShape 16"/>
            <p:cNvSpPr>
              <a:spLocks/>
            </p:cNvSpPr>
            <p:nvPr/>
          </p:nvSpPr>
          <p:spPr bwMode="auto">
            <a:xfrm>
              <a:off x="4080" y="1008"/>
              <a:ext cx="417" cy="2448"/>
            </a:xfrm>
            <a:prstGeom prst="rightBrace">
              <a:avLst>
                <a:gd name="adj1" fmla="val 48921"/>
                <a:gd name="adj2" fmla="val 50000"/>
              </a:avLst>
            </a:prstGeom>
            <a:noFill/>
            <a:ln w="38100">
              <a:solidFill>
                <a:srgbClr val="9999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l" rtl="0"/>
              <a:endParaRPr lang="fa-IR"/>
            </a:p>
          </p:txBody>
        </p:sp>
        <p:sp>
          <p:nvSpPr>
            <p:cNvPr id="50190" name="Text Box 17"/>
            <p:cNvSpPr txBox="1">
              <a:spLocks noChangeArrowheads="1"/>
            </p:cNvSpPr>
            <p:nvPr/>
          </p:nvSpPr>
          <p:spPr bwMode="auto">
            <a:xfrm>
              <a:off x="4464" y="2103"/>
              <a:ext cx="528" cy="86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/>
              <a:endParaRPr lang="fa-IR" sz="2400" b="1">
                <a:solidFill>
                  <a:srgbClr val="0066FF"/>
                </a:solidFill>
                <a:cs typeface="B Titr" pitchFamily="2" charset="-78"/>
              </a:endParaRPr>
            </a:p>
          </p:txBody>
        </p:sp>
      </p:grpSp>
      <p:sp>
        <p:nvSpPr>
          <p:cNvPr id="1048594" name="Rectangle 18"/>
          <p:cNvSpPr>
            <a:spLocks noChangeArrowheads="1"/>
          </p:cNvSpPr>
          <p:nvPr/>
        </p:nvSpPr>
        <p:spPr bwMode="auto">
          <a:xfrm>
            <a:off x="457200" y="1143000"/>
            <a:ext cx="3581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fa-IR" sz="1600" b="1">
                <a:solidFill>
                  <a:srgbClr val="002060"/>
                </a:solidFill>
                <a:cs typeface="B Zar" pitchFamily="2" charset="-78"/>
              </a:rPr>
              <a:t>حداکثر قابلیت استفاده مجدد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fa-IR" sz="1600" b="1">
                <a:solidFill>
                  <a:srgbClr val="002060"/>
                </a:solidFill>
                <a:cs typeface="B Zar" pitchFamily="2" charset="-78"/>
              </a:rPr>
              <a:t>تعامل پذیری سامانه ها/سازمانها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fa-IR" sz="1600" b="1">
                <a:solidFill>
                  <a:srgbClr val="002060"/>
                </a:solidFill>
                <a:cs typeface="B Zar" pitchFamily="2" charset="-78"/>
              </a:rPr>
              <a:t>ارائه یک سرویس با واسطه های متنوع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fa-IR" sz="1600" b="1">
                <a:solidFill>
                  <a:srgbClr val="002060"/>
                </a:solidFill>
                <a:cs typeface="B Zar" pitchFamily="2" charset="-78"/>
              </a:rPr>
              <a:t>استفاده داخلی از سرویس های تحت وب</a:t>
            </a:r>
          </a:p>
        </p:txBody>
      </p:sp>
      <p:sp>
        <p:nvSpPr>
          <p:cNvPr id="1048595" name="Rectangle 19"/>
          <p:cNvSpPr>
            <a:spLocks noChangeArrowheads="1"/>
          </p:cNvSpPr>
          <p:nvPr/>
        </p:nvSpPr>
        <p:spPr bwMode="auto">
          <a:xfrm>
            <a:off x="457200" y="2895600"/>
            <a:ext cx="3581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fa-IR" sz="1600" b="1">
                <a:solidFill>
                  <a:srgbClr val="002060"/>
                </a:solidFill>
                <a:cs typeface="B Zar" pitchFamily="2" charset="-78"/>
              </a:rPr>
              <a:t>درک مشترک کارشناسان حرفه و فناوری از مفهوم سرویس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fa-IR" sz="1600" b="1">
                <a:solidFill>
                  <a:srgbClr val="002060"/>
                </a:solidFill>
                <a:cs typeface="B Zar" pitchFamily="2" charset="-78"/>
              </a:rPr>
              <a:t>نگاشت مستقیم مولفه های حرفه به مولفه های سیستمی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fa-IR" sz="1600" b="1">
                <a:solidFill>
                  <a:srgbClr val="002060"/>
                </a:solidFill>
                <a:cs typeface="B Zar" pitchFamily="2" charset="-78"/>
              </a:rPr>
              <a:t>فرهنگ واژگان مشترک</a:t>
            </a:r>
          </a:p>
        </p:txBody>
      </p:sp>
      <p:sp>
        <p:nvSpPr>
          <p:cNvPr id="1048596" name="Rectangle 20"/>
          <p:cNvSpPr>
            <a:spLocks noChangeArrowheads="1"/>
          </p:cNvSpPr>
          <p:nvPr/>
        </p:nvSpPr>
        <p:spPr bwMode="auto">
          <a:xfrm>
            <a:off x="457200" y="4724400"/>
            <a:ext cx="3581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fa-IR" sz="1600" b="1">
                <a:solidFill>
                  <a:srgbClr val="002060"/>
                </a:solidFill>
                <a:cs typeface="B Zar" pitchFamily="2" charset="-78"/>
              </a:rPr>
              <a:t>انعطاف پذیری سیستمهای اطلاعاتی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fa-IR" sz="1600" b="1">
                <a:solidFill>
                  <a:srgbClr val="002060"/>
                </a:solidFill>
                <a:cs typeface="B Zar" pitchFamily="2" charset="-78"/>
              </a:rPr>
              <a:t>قابلیت تغییر سریع عملکرد حرفه و فناوری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fa-IR" sz="1600" b="1">
                <a:solidFill>
                  <a:srgbClr val="002060"/>
                </a:solidFill>
                <a:cs typeface="B Zar" pitchFamily="2" charset="-78"/>
              </a:rPr>
              <a:t>پشتیبانی مناسب فناوری از کسب و کار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fa-IR" sz="1600" b="1">
                <a:solidFill>
                  <a:srgbClr val="002060"/>
                </a:solidFill>
                <a:cs typeface="B Zar" pitchFamily="2" charset="-78"/>
              </a:rPr>
              <a:t>استخراج سرویس های جدید از مولفه های موجود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fa-IR" sz="1600" b="1">
              <a:solidFill>
                <a:srgbClr val="002060"/>
              </a:solidFill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79" grpId="0" build="p"/>
      <p:bldP spid="1048586" grpId="0"/>
      <p:bldP spid="1048587" grpId="0"/>
      <p:bldP spid="1048594" grpId="0"/>
      <p:bldP spid="1048595" grpId="0"/>
      <p:bldP spid="10485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358188" cy="642938"/>
          </a:xfrm>
        </p:spPr>
        <p:txBody>
          <a:bodyPr/>
          <a:lstStyle/>
          <a:p>
            <a:pPr eaLnBrk="1" hangingPunct="1"/>
            <a:r>
              <a:rPr lang="fa-IR" smtClean="0"/>
              <a:t>مفهوم و تعریف جدید سرویس گرایی - با یک مثال ...</a:t>
            </a:r>
            <a:endParaRPr smtClean="0"/>
          </a:p>
        </p:txBody>
      </p:sp>
      <p:pic>
        <p:nvPicPr>
          <p:cNvPr id="51203" name="Picture 3" descr="MCHH01430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1163" y="2708275"/>
            <a:ext cx="3960812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060575"/>
            <a:ext cx="424815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060575"/>
            <a:ext cx="42640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4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358188" cy="642938"/>
          </a:xfrm>
        </p:spPr>
        <p:txBody>
          <a:bodyPr/>
          <a:lstStyle/>
          <a:p>
            <a:pPr marL="533400" indent="-533400"/>
            <a:r>
              <a:rPr lang="fa-IR" smtClean="0"/>
              <a:t>لایه بندی سرویس ها :  </a:t>
            </a:r>
            <a:r>
              <a:rPr lang="fa-IR" u="sng" smtClean="0"/>
              <a:t>معماری </a:t>
            </a:r>
            <a:r>
              <a:rPr lang="fa-IR" smtClean="0"/>
              <a:t> سرویس</a:t>
            </a:r>
            <a:endParaRPr smtClean="0"/>
          </a:p>
        </p:txBody>
      </p:sp>
      <p:pic>
        <p:nvPicPr>
          <p:cNvPr id="67587" name="Picture 3" descr="ServiceLAy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09713"/>
            <a:ext cx="7086600" cy="45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4980" name="AutoShape 4"/>
          <p:cNvSpPr>
            <a:spLocks noChangeArrowheads="1"/>
          </p:cNvSpPr>
          <p:nvPr/>
        </p:nvSpPr>
        <p:spPr bwMode="auto">
          <a:xfrm>
            <a:off x="6324600" y="1357313"/>
            <a:ext cx="1295400" cy="685800"/>
          </a:xfrm>
          <a:prstGeom prst="wedgeRoundRectCallout">
            <a:avLst>
              <a:gd name="adj1" fmla="val -138111"/>
              <a:gd name="adj2" fmla="val 5046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fa-IR" b="1"/>
              <a:t>صدور مجوز ساخت</a:t>
            </a:r>
            <a:endParaRPr lang="en-US"/>
          </a:p>
        </p:txBody>
      </p:sp>
      <p:sp>
        <p:nvSpPr>
          <p:cNvPr id="894981" name="AutoShape 5"/>
          <p:cNvSpPr>
            <a:spLocks noChangeArrowheads="1"/>
          </p:cNvSpPr>
          <p:nvPr/>
        </p:nvSpPr>
        <p:spPr bwMode="auto">
          <a:xfrm>
            <a:off x="7315200" y="3414713"/>
            <a:ext cx="1371600" cy="685800"/>
          </a:xfrm>
          <a:prstGeom prst="wedgeRoundRectCallout">
            <a:avLst>
              <a:gd name="adj1" fmla="val -99306"/>
              <a:gd name="adj2" fmla="val 4814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fa-IR" b="1"/>
              <a:t>مفاصا حساب نوسازی</a:t>
            </a:r>
            <a:endParaRPr lang="en-US"/>
          </a:p>
        </p:txBody>
      </p:sp>
      <p:sp>
        <p:nvSpPr>
          <p:cNvPr id="894982" name="AutoShape 6"/>
          <p:cNvSpPr>
            <a:spLocks noChangeArrowheads="1"/>
          </p:cNvSpPr>
          <p:nvPr/>
        </p:nvSpPr>
        <p:spPr bwMode="auto">
          <a:xfrm>
            <a:off x="7924800" y="5091113"/>
            <a:ext cx="990600" cy="685800"/>
          </a:xfrm>
          <a:prstGeom prst="wedgeRoundRectCallout">
            <a:avLst>
              <a:gd name="adj1" fmla="val -95514"/>
              <a:gd name="adj2" fmla="val 3310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fa-IR" b="1"/>
              <a:t>محاسبه عوارض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9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9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80" grpId="0" animBg="1"/>
      <p:bldP spid="894981" grpId="0" animBg="1"/>
      <p:bldP spid="8949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358188" cy="642938"/>
          </a:xfrm>
        </p:spPr>
        <p:txBody>
          <a:bodyPr/>
          <a:lstStyle/>
          <a:p>
            <a:r>
              <a:rPr lang="fa-IR" smtClean="0"/>
              <a:t>سطوح بلوغ </a:t>
            </a:r>
            <a:r>
              <a:rPr smtClean="0"/>
              <a:t>SOA</a:t>
            </a:r>
            <a:r>
              <a:rPr lang="fa-IR" smtClean="0"/>
              <a:t>: سرويس هاي ساده</a:t>
            </a:r>
            <a:endParaRPr smtClean="0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2184400" y="4302125"/>
            <a:ext cx="6335713" cy="2135188"/>
          </a:xfrm>
          <a:prstGeom prst="rect">
            <a:avLst/>
          </a:prstGeom>
          <a:solidFill>
            <a:srgbClr val="EAEAEA"/>
          </a:solidFill>
          <a:ln w="9525">
            <a:solidFill>
              <a:srgbClr val="DDDDD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 rtl="0" eaLnBrk="0" hangingPunct="0">
              <a:spcBef>
                <a:spcPct val="20000"/>
              </a:spcBef>
              <a:buClr>
                <a:srgbClr val="F49100"/>
              </a:buClr>
              <a:buSzPct val="70000"/>
              <a:buFont typeface="Monotype Sorts"/>
              <a:buNone/>
            </a:pPr>
            <a:endParaRPr lang="fa-IR" sz="2000" b="1" i="1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164013" y="1219200"/>
            <a:ext cx="2351087" cy="1452563"/>
          </a:xfrm>
          <a:prstGeom prst="rect">
            <a:avLst/>
          </a:prstGeom>
          <a:solidFill>
            <a:srgbClr val="EAEAEA"/>
          </a:solidFill>
          <a:ln w="9525">
            <a:solidFill>
              <a:srgbClr val="DDDDDD"/>
            </a:solidFill>
            <a:miter lim="800000"/>
            <a:headEnd type="none" w="sm" len="sm"/>
            <a:tailEnd type="none" w="sm" len="sm"/>
          </a:ln>
        </p:spPr>
        <p:txBody>
          <a:bodyPr wrap="none" anchor="ctr" anchorCtr="1"/>
          <a:lstStyle/>
          <a:p>
            <a:pPr algn="l" rtl="0" eaLnBrk="0" hangingPunct="0">
              <a:spcBef>
                <a:spcPct val="20000"/>
              </a:spcBef>
              <a:buClr>
                <a:srgbClr val="F49100"/>
              </a:buClr>
              <a:buSzPct val="70000"/>
              <a:buFont typeface="Monotype Sorts"/>
              <a:buNone/>
            </a:pPr>
            <a:endParaRPr lang="fa-IR" sz="2000" b="1" i="1"/>
          </a:p>
        </p:txBody>
      </p:sp>
      <p:sp>
        <p:nvSpPr>
          <p:cNvPr id="991237" name="Oval 5"/>
          <p:cNvSpPr>
            <a:spLocks noChangeArrowheads="1"/>
          </p:cNvSpPr>
          <p:nvPr/>
        </p:nvSpPr>
        <p:spPr bwMode="auto">
          <a:xfrm>
            <a:off x="4287838" y="1262063"/>
            <a:ext cx="2006600" cy="1316037"/>
          </a:xfrm>
          <a:prstGeom prst="ellipse">
            <a:avLst/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100000">
                <a:srgbClr val="FF9900"/>
              </a:gs>
            </a:gsLst>
            <a:lin ang="0" scaled="1"/>
          </a:gradFill>
          <a:ln w="12700" algn="ctr">
            <a:noFill/>
            <a:round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tIns="0" anchor="ctr"/>
          <a:lstStyle/>
          <a:p>
            <a:pPr algn="l" rtl="0" eaLnBrk="0" hangingPunct="0">
              <a:defRPr/>
            </a:pPr>
            <a:r>
              <a:rPr lang="en-US" sz="1200" b="1">
                <a:solidFill>
                  <a:schemeClr val="bg1"/>
                </a:solidFill>
              </a:rPr>
              <a:t>Online Ordering </a:t>
            </a:r>
          </a:p>
          <a:p>
            <a:pPr algn="l" rtl="0" eaLnBrk="0" hangingPunct="0">
              <a:defRPr/>
            </a:pPr>
            <a:r>
              <a:rPr lang="en-US" sz="1200" b="1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 flipH="1">
            <a:off x="3541713" y="2519363"/>
            <a:ext cx="1131887" cy="2233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991239" name="Oval 7"/>
          <p:cNvSpPr>
            <a:spLocks noChangeArrowheads="1"/>
          </p:cNvSpPr>
          <p:nvPr/>
        </p:nvSpPr>
        <p:spPr bwMode="auto">
          <a:xfrm>
            <a:off x="2236788" y="4756150"/>
            <a:ext cx="1990725" cy="1225550"/>
          </a:xfrm>
          <a:prstGeom prst="ellipse">
            <a:avLst/>
          </a:prstGeom>
          <a:gradFill rotWithShape="0">
            <a:gsLst>
              <a:gs pos="0">
                <a:srgbClr val="336699"/>
              </a:gs>
              <a:gs pos="100000">
                <a:srgbClr val="336699">
                  <a:gamma/>
                  <a:shade val="20000"/>
                  <a:invGamma/>
                </a:srgbClr>
              </a:gs>
            </a:gsLst>
            <a:lin ang="2700000" scaled="1"/>
          </a:gradFill>
          <a:ln w="12700">
            <a:noFill/>
            <a:round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tIns="0" anchor="ctr"/>
          <a:lstStyle/>
          <a:p>
            <a:pPr algn="l" rtl="0" eaLnBrk="0" hangingPunct="0">
              <a:spcBef>
                <a:spcPct val="50000"/>
              </a:spcBef>
              <a:defRPr/>
            </a:pPr>
            <a:r>
              <a:rPr lang="en-US" sz="1200" b="1">
                <a:solidFill>
                  <a:schemeClr val="bg1"/>
                </a:solidFill>
              </a:rPr>
              <a:t>Order 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991240" name="Oval 8"/>
          <p:cNvSpPr>
            <a:spLocks noChangeArrowheads="1"/>
          </p:cNvSpPr>
          <p:nvPr/>
        </p:nvSpPr>
        <p:spPr bwMode="auto">
          <a:xfrm>
            <a:off x="6494463" y="4713288"/>
            <a:ext cx="1947862" cy="1312862"/>
          </a:xfrm>
          <a:prstGeom prst="ellipse">
            <a:avLst/>
          </a:prstGeom>
          <a:gradFill rotWithShape="0">
            <a:gsLst>
              <a:gs pos="0">
                <a:srgbClr val="336699"/>
              </a:gs>
              <a:gs pos="100000">
                <a:srgbClr val="336699">
                  <a:gamma/>
                  <a:shade val="20000"/>
                  <a:invGamma/>
                </a:srgbClr>
              </a:gs>
            </a:gsLst>
            <a:lin ang="2700000" scaled="1"/>
          </a:gradFill>
          <a:ln w="12700">
            <a:noFill/>
            <a:round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tIns="0" anchor="ctr" anchorCtr="1"/>
          <a:lstStyle/>
          <a:p>
            <a:pPr algn="l" rtl="0" eaLnBrk="0" hangingPunct="0">
              <a:defRPr/>
            </a:pPr>
            <a:r>
              <a:rPr lang="en-US" sz="1200" b="1">
                <a:solidFill>
                  <a:schemeClr val="bg1"/>
                </a:solidFill>
              </a:rPr>
              <a:t>Customer 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991241" name="Oval 9"/>
          <p:cNvSpPr>
            <a:spLocks noChangeArrowheads="1"/>
          </p:cNvSpPr>
          <p:nvPr/>
        </p:nvSpPr>
        <p:spPr bwMode="auto">
          <a:xfrm>
            <a:off x="4351338" y="4699000"/>
            <a:ext cx="2019300" cy="1339850"/>
          </a:xfrm>
          <a:prstGeom prst="ellipse">
            <a:avLst/>
          </a:prstGeom>
          <a:gradFill rotWithShape="0">
            <a:gsLst>
              <a:gs pos="0">
                <a:srgbClr val="336699"/>
              </a:gs>
              <a:gs pos="100000">
                <a:srgbClr val="336699">
                  <a:gamma/>
                  <a:shade val="20000"/>
                  <a:invGamma/>
                </a:srgbClr>
              </a:gs>
            </a:gsLst>
            <a:lin ang="2700000" scaled="1"/>
          </a:gradFill>
          <a:ln w="12700">
            <a:noFill/>
            <a:round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tIns="0" anchor="ctr" anchorCtr="1"/>
          <a:lstStyle/>
          <a:p>
            <a:pPr algn="l" rtl="0" eaLnBrk="0" hangingPunct="0">
              <a:spcBef>
                <a:spcPct val="50000"/>
              </a:spcBef>
              <a:defRPr/>
            </a:pPr>
            <a:r>
              <a:rPr lang="en-US" sz="1200" b="1">
                <a:solidFill>
                  <a:schemeClr val="bg1"/>
                </a:solidFill>
              </a:rPr>
              <a:t>Inventory 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Management</a:t>
            </a:r>
          </a:p>
        </p:txBody>
      </p:sp>
      <p:grpSp>
        <p:nvGrpSpPr>
          <p:cNvPr id="68618" name="Group 10"/>
          <p:cNvGrpSpPr>
            <a:grpSpLocks/>
          </p:cNvGrpSpPr>
          <p:nvPr/>
        </p:nvGrpSpPr>
        <p:grpSpPr bwMode="auto">
          <a:xfrm>
            <a:off x="2832100" y="1425575"/>
            <a:ext cx="1230313" cy="763588"/>
            <a:chOff x="1000" y="970"/>
            <a:chExt cx="775" cy="481"/>
          </a:xfrm>
        </p:grpSpPr>
        <p:grpSp>
          <p:nvGrpSpPr>
            <p:cNvPr id="68630" name="Group 11"/>
            <p:cNvGrpSpPr>
              <a:grpSpLocks/>
            </p:cNvGrpSpPr>
            <p:nvPr/>
          </p:nvGrpSpPr>
          <p:grpSpPr bwMode="auto">
            <a:xfrm>
              <a:off x="1000" y="970"/>
              <a:ext cx="243" cy="481"/>
              <a:chOff x="696" y="1368"/>
              <a:chExt cx="249" cy="624"/>
            </a:xfrm>
          </p:grpSpPr>
          <p:sp>
            <p:nvSpPr>
              <p:cNvPr id="68633" name="Oval 12"/>
              <p:cNvSpPr>
                <a:spLocks noChangeArrowheads="1"/>
              </p:cNvSpPr>
              <p:nvPr/>
            </p:nvSpPr>
            <p:spPr bwMode="auto">
              <a:xfrm>
                <a:off x="720" y="1368"/>
                <a:ext cx="208" cy="176"/>
              </a:xfrm>
              <a:prstGeom prst="ellips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 rtl="0"/>
                <a:endParaRPr lang="fa-IR"/>
              </a:p>
            </p:txBody>
          </p:sp>
          <p:sp>
            <p:nvSpPr>
              <p:cNvPr id="68634" name="Line 13"/>
              <p:cNvSpPr>
                <a:spLocks noChangeShapeType="1"/>
              </p:cNvSpPr>
              <p:nvPr/>
            </p:nvSpPr>
            <p:spPr bwMode="auto">
              <a:xfrm>
                <a:off x="824" y="1544"/>
                <a:ext cx="0" cy="2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fa-IR"/>
              </a:p>
            </p:txBody>
          </p:sp>
          <p:sp>
            <p:nvSpPr>
              <p:cNvPr id="68635" name="Line 14"/>
              <p:cNvSpPr>
                <a:spLocks noChangeShapeType="1"/>
              </p:cNvSpPr>
              <p:nvPr/>
            </p:nvSpPr>
            <p:spPr bwMode="auto">
              <a:xfrm>
                <a:off x="696" y="1672"/>
                <a:ext cx="24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a-IR"/>
              </a:p>
            </p:txBody>
          </p:sp>
          <p:sp>
            <p:nvSpPr>
              <p:cNvPr id="68636" name="Line 15"/>
              <p:cNvSpPr>
                <a:spLocks noChangeShapeType="1"/>
              </p:cNvSpPr>
              <p:nvPr/>
            </p:nvSpPr>
            <p:spPr bwMode="auto">
              <a:xfrm flipH="1">
                <a:off x="712" y="1816"/>
                <a:ext cx="112" cy="17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a-IR"/>
              </a:p>
            </p:txBody>
          </p:sp>
          <p:sp>
            <p:nvSpPr>
              <p:cNvPr id="68637" name="Line 16"/>
              <p:cNvSpPr>
                <a:spLocks noChangeShapeType="1"/>
              </p:cNvSpPr>
              <p:nvPr/>
            </p:nvSpPr>
            <p:spPr bwMode="auto">
              <a:xfrm>
                <a:off x="817" y="1809"/>
                <a:ext cx="128" cy="17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a-IR"/>
              </a:p>
            </p:txBody>
          </p:sp>
        </p:grpSp>
        <p:sp>
          <p:nvSpPr>
            <p:cNvPr id="68631" name="Line 17"/>
            <p:cNvSpPr>
              <a:spLocks noChangeShapeType="1"/>
            </p:cNvSpPr>
            <p:nvPr/>
          </p:nvSpPr>
          <p:spPr bwMode="auto">
            <a:xfrm>
              <a:off x="1400" y="1161"/>
              <a:ext cx="3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8632" name="Line 18"/>
            <p:cNvSpPr>
              <a:spLocks noChangeShapeType="1"/>
            </p:cNvSpPr>
            <p:nvPr/>
          </p:nvSpPr>
          <p:spPr bwMode="auto">
            <a:xfrm flipH="1">
              <a:off x="1385" y="1338"/>
              <a:ext cx="3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68619" name="Line 19"/>
          <p:cNvSpPr>
            <a:spLocks noChangeShapeType="1"/>
          </p:cNvSpPr>
          <p:nvPr/>
        </p:nvSpPr>
        <p:spPr bwMode="auto">
          <a:xfrm>
            <a:off x="5308600" y="2600325"/>
            <a:ext cx="71438" cy="2090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68620" name="Line 20"/>
          <p:cNvSpPr>
            <a:spLocks noChangeShapeType="1"/>
          </p:cNvSpPr>
          <p:nvPr/>
        </p:nvSpPr>
        <p:spPr bwMode="auto">
          <a:xfrm>
            <a:off x="6064250" y="2466975"/>
            <a:ext cx="1320800" cy="2189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68621" name="Text Box 21"/>
          <p:cNvSpPr txBox="1">
            <a:spLocks noChangeArrowheads="1"/>
          </p:cNvSpPr>
          <p:nvPr/>
        </p:nvSpPr>
        <p:spPr bwMode="auto">
          <a:xfrm>
            <a:off x="546100" y="4762500"/>
            <a:ext cx="1498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fa-IR" sz="2000" b="1">
                <a:solidFill>
                  <a:srgbClr val="0000FF"/>
                </a:solidFill>
              </a:rPr>
              <a:t>سرويس هاي پايه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68622" name="Text Box 22"/>
          <p:cNvSpPr txBox="1">
            <a:spLocks noChangeArrowheads="1"/>
          </p:cNvSpPr>
          <p:nvPr/>
        </p:nvSpPr>
        <p:spPr bwMode="auto">
          <a:xfrm>
            <a:off x="533400" y="1524000"/>
            <a:ext cx="18288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fa-IR" sz="2000" b="1">
                <a:solidFill>
                  <a:srgbClr val="0000FF"/>
                </a:solidFill>
              </a:rPr>
              <a:t>نرم افزارها و سيستم هاي اطلاعاتي</a:t>
            </a:r>
            <a:endParaRPr lang="en-US" sz="2000" b="1">
              <a:solidFill>
                <a:srgbClr val="0000FF"/>
              </a:solidFill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588000" y="1219200"/>
            <a:ext cx="3379788" cy="3513138"/>
            <a:chOff x="3520" y="768"/>
            <a:chExt cx="2129" cy="2213"/>
          </a:xfrm>
        </p:grpSpPr>
        <p:sp>
          <p:nvSpPr>
            <p:cNvPr id="68626" name="Rectangle 24"/>
            <p:cNvSpPr>
              <a:spLocks noChangeArrowheads="1"/>
            </p:cNvSpPr>
            <p:nvPr/>
          </p:nvSpPr>
          <p:spPr bwMode="auto">
            <a:xfrm>
              <a:off x="4168" y="768"/>
              <a:ext cx="1481" cy="915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l" rtl="0" eaLnBrk="0" hangingPunct="0">
                <a:spcBef>
                  <a:spcPct val="20000"/>
                </a:spcBef>
                <a:buClr>
                  <a:srgbClr val="F49100"/>
                </a:buClr>
                <a:buSzPct val="70000"/>
                <a:buFont typeface="Monotype Sorts"/>
                <a:buNone/>
              </a:pPr>
              <a:endParaRPr lang="fa-IR" sz="2000" b="1" i="1"/>
            </a:p>
          </p:txBody>
        </p:sp>
        <p:sp>
          <p:nvSpPr>
            <p:cNvPr id="991257" name="Oval 25"/>
            <p:cNvSpPr>
              <a:spLocks noChangeArrowheads="1"/>
            </p:cNvSpPr>
            <p:nvPr/>
          </p:nvSpPr>
          <p:spPr bwMode="auto">
            <a:xfrm>
              <a:off x="4246" y="795"/>
              <a:ext cx="1264" cy="82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gamma/>
                    <a:shade val="46275"/>
                    <a:invGamma/>
                  </a:srgbClr>
                </a:gs>
                <a:gs pos="100000">
                  <a:srgbClr val="FF9900"/>
                </a:gs>
              </a:gsLst>
              <a:lin ang="0" scaled="1"/>
            </a:gradFill>
            <a:ln w="12700" algn="ctr">
              <a:noFill/>
              <a:round/>
              <a:headEnd/>
              <a:tailEnd/>
            </a:ln>
            <a:effectLst>
              <a:outerShdw dist="56796" dir="3806097" algn="ctr" rotWithShape="0">
                <a:schemeClr val="bg2"/>
              </a:outerShdw>
            </a:effectLst>
          </p:spPr>
          <p:txBody>
            <a:bodyPr wrap="none" tIns="0" anchor="ctr"/>
            <a:lstStyle/>
            <a:p>
              <a:pPr algn="l" rtl="0" eaLnBrk="0" hangingPunct="0">
                <a:defRPr/>
              </a:pPr>
              <a:r>
                <a:rPr lang="en-US" sz="1200" b="1">
                  <a:solidFill>
                    <a:schemeClr val="bg1"/>
                  </a:solidFill>
                </a:rPr>
                <a:t>Warehouse </a:t>
              </a:r>
            </a:p>
            <a:p>
              <a:pPr algn="l" rtl="0" eaLnBrk="0" hangingPunct="0">
                <a:defRPr/>
              </a:pPr>
              <a:r>
                <a:rPr lang="en-US" sz="1200" b="1">
                  <a:solidFill>
                    <a:schemeClr val="bg1"/>
                  </a:solidFill>
                </a:rPr>
                <a:t>Application</a:t>
              </a:r>
            </a:p>
          </p:txBody>
        </p:sp>
        <p:sp>
          <p:nvSpPr>
            <p:cNvPr id="68628" name="Line 26"/>
            <p:cNvSpPr>
              <a:spLocks noChangeShapeType="1"/>
            </p:cNvSpPr>
            <p:nvPr/>
          </p:nvSpPr>
          <p:spPr bwMode="auto">
            <a:xfrm flipH="1">
              <a:off x="3520" y="1611"/>
              <a:ext cx="969" cy="13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8629" name="Line 27"/>
            <p:cNvSpPr>
              <a:spLocks noChangeShapeType="1"/>
            </p:cNvSpPr>
            <p:nvPr/>
          </p:nvSpPr>
          <p:spPr bwMode="auto">
            <a:xfrm flipH="1">
              <a:off x="4949" y="1658"/>
              <a:ext cx="16" cy="13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991260" name="Oval 28"/>
          <p:cNvSpPr>
            <a:spLocks noChangeArrowheads="1"/>
          </p:cNvSpPr>
          <p:nvPr/>
        </p:nvSpPr>
        <p:spPr bwMode="auto">
          <a:xfrm>
            <a:off x="4897438" y="2198688"/>
            <a:ext cx="239712" cy="249237"/>
          </a:xfrm>
          <a:prstGeom prst="ellipse">
            <a:avLst/>
          </a:prstGeom>
          <a:gradFill rotWithShape="1">
            <a:gsLst>
              <a:gs pos="0">
                <a:srgbClr val="99CC00">
                  <a:gamma/>
                  <a:shade val="20000"/>
                  <a:invGamma/>
                </a:srgbClr>
              </a:gs>
              <a:gs pos="100000">
                <a:srgbClr val="99CC00"/>
              </a:gs>
            </a:gsLst>
            <a:lin ang="2700000" scaled="1"/>
          </a:gradFill>
          <a:ln w="12700">
            <a:noFill/>
            <a:round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tIns="0"/>
          <a:lstStyle/>
          <a:p>
            <a:pPr algn="l" rtl="0" eaLnBrk="0" hangingPunct="0">
              <a:spcBef>
                <a:spcPct val="50000"/>
              </a:spcBef>
              <a:defRPr/>
            </a:pP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991261" name="Oval 29"/>
          <p:cNvSpPr>
            <a:spLocks noChangeArrowheads="1"/>
          </p:cNvSpPr>
          <p:nvPr/>
        </p:nvSpPr>
        <p:spPr bwMode="auto">
          <a:xfrm>
            <a:off x="5362575" y="2200275"/>
            <a:ext cx="274638" cy="280988"/>
          </a:xfrm>
          <a:prstGeom prst="ellipse">
            <a:avLst/>
          </a:prstGeom>
          <a:gradFill rotWithShape="1">
            <a:gsLst>
              <a:gs pos="0">
                <a:srgbClr val="33CCCC">
                  <a:gamma/>
                  <a:shade val="20000"/>
                  <a:invGamma/>
                </a:srgbClr>
              </a:gs>
              <a:gs pos="100000">
                <a:srgbClr val="33CCCC"/>
              </a:gs>
            </a:gsLst>
            <a:lin ang="2700000" scaled="1"/>
          </a:gradFill>
          <a:ln w="12700">
            <a:noFill/>
            <a:round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tIns="0"/>
          <a:lstStyle/>
          <a:p>
            <a:pPr algn="l" rtl="0" eaLnBrk="0" hangingPunct="0">
              <a:defRPr/>
            </a:pPr>
            <a:endParaRPr lang="en-US" sz="1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4164013" y="1219200"/>
            <a:ext cx="1792287" cy="1173163"/>
          </a:xfrm>
          <a:prstGeom prst="rect">
            <a:avLst/>
          </a:prstGeom>
          <a:solidFill>
            <a:srgbClr val="EAEAEA"/>
          </a:solidFill>
          <a:ln w="9525">
            <a:solidFill>
              <a:srgbClr val="DDDDDD"/>
            </a:solidFill>
            <a:miter lim="800000"/>
            <a:headEnd type="none" w="sm" len="sm"/>
            <a:tailEnd type="none" w="sm" len="sm"/>
          </a:ln>
        </p:spPr>
        <p:txBody>
          <a:bodyPr wrap="none" anchor="ctr" anchorCtr="1"/>
          <a:lstStyle/>
          <a:p>
            <a:pPr algn="l" rtl="0" eaLnBrk="0" hangingPunct="0">
              <a:spcBef>
                <a:spcPct val="20000"/>
              </a:spcBef>
              <a:buClr>
                <a:srgbClr val="F49100"/>
              </a:buClr>
              <a:buSzPct val="70000"/>
              <a:buFont typeface="Monotype Sorts"/>
              <a:buNone/>
            </a:pPr>
            <a:endParaRPr lang="fa-IR" sz="2000" b="1" i="1"/>
          </a:p>
        </p:txBody>
      </p:sp>
      <p:sp>
        <p:nvSpPr>
          <p:cNvPr id="993284" name="Oval 4"/>
          <p:cNvSpPr>
            <a:spLocks noChangeAspect="1" noChangeArrowheads="1"/>
          </p:cNvSpPr>
          <p:nvPr/>
        </p:nvSpPr>
        <p:spPr bwMode="auto">
          <a:xfrm>
            <a:off x="4287838" y="1262063"/>
            <a:ext cx="1508125" cy="989012"/>
          </a:xfrm>
          <a:prstGeom prst="ellipse">
            <a:avLst/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100000">
                <a:srgbClr val="FF9900"/>
              </a:gs>
            </a:gsLst>
            <a:lin ang="0" scaled="1"/>
          </a:gradFill>
          <a:ln w="12700" algn="ctr">
            <a:noFill/>
            <a:round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tIns="0" anchor="ctr"/>
          <a:lstStyle/>
          <a:p>
            <a:pPr algn="l" rtl="0" eaLnBrk="0" hangingPunct="0">
              <a:defRPr/>
            </a:pPr>
            <a:r>
              <a:rPr lang="en-US" sz="1200" b="1">
                <a:solidFill>
                  <a:schemeClr val="bg1"/>
                </a:solidFill>
              </a:rPr>
              <a:t>Online Ordering </a:t>
            </a:r>
          </a:p>
          <a:p>
            <a:pPr algn="l" rtl="0" eaLnBrk="0" hangingPunct="0">
              <a:defRPr/>
            </a:pPr>
            <a:r>
              <a:rPr lang="en-US" sz="1200" b="1">
                <a:solidFill>
                  <a:schemeClr val="bg1"/>
                </a:solidFill>
              </a:rPr>
              <a:t>Application</a:t>
            </a:r>
          </a:p>
        </p:txBody>
      </p:sp>
      <p:grpSp>
        <p:nvGrpSpPr>
          <p:cNvPr id="69636" name="Group 5"/>
          <p:cNvGrpSpPr>
            <a:grpSpLocks/>
          </p:cNvGrpSpPr>
          <p:nvPr/>
        </p:nvGrpSpPr>
        <p:grpSpPr bwMode="auto">
          <a:xfrm>
            <a:off x="2832100" y="1425575"/>
            <a:ext cx="1230313" cy="763588"/>
            <a:chOff x="1000" y="970"/>
            <a:chExt cx="775" cy="481"/>
          </a:xfrm>
        </p:grpSpPr>
        <p:grpSp>
          <p:nvGrpSpPr>
            <p:cNvPr id="69652" name="Group 6"/>
            <p:cNvGrpSpPr>
              <a:grpSpLocks/>
            </p:cNvGrpSpPr>
            <p:nvPr/>
          </p:nvGrpSpPr>
          <p:grpSpPr bwMode="auto">
            <a:xfrm>
              <a:off x="1000" y="970"/>
              <a:ext cx="243" cy="481"/>
              <a:chOff x="696" y="1368"/>
              <a:chExt cx="249" cy="624"/>
            </a:xfrm>
          </p:grpSpPr>
          <p:sp>
            <p:nvSpPr>
              <p:cNvPr id="69655" name="Oval 7"/>
              <p:cNvSpPr>
                <a:spLocks noChangeArrowheads="1"/>
              </p:cNvSpPr>
              <p:nvPr/>
            </p:nvSpPr>
            <p:spPr bwMode="auto">
              <a:xfrm>
                <a:off x="720" y="1368"/>
                <a:ext cx="208" cy="176"/>
              </a:xfrm>
              <a:prstGeom prst="ellips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 rtl="0"/>
                <a:endParaRPr lang="fa-IR"/>
              </a:p>
            </p:txBody>
          </p:sp>
          <p:sp>
            <p:nvSpPr>
              <p:cNvPr id="69656" name="Line 8"/>
              <p:cNvSpPr>
                <a:spLocks noChangeShapeType="1"/>
              </p:cNvSpPr>
              <p:nvPr/>
            </p:nvSpPr>
            <p:spPr bwMode="auto">
              <a:xfrm>
                <a:off x="824" y="1544"/>
                <a:ext cx="0" cy="2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fa-IR"/>
              </a:p>
            </p:txBody>
          </p:sp>
          <p:sp>
            <p:nvSpPr>
              <p:cNvPr id="69657" name="Line 9"/>
              <p:cNvSpPr>
                <a:spLocks noChangeShapeType="1"/>
              </p:cNvSpPr>
              <p:nvPr/>
            </p:nvSpPr>
            <p:spPr bwMode="auto">
              <a:xfrm>
                <a:off x="696" y="1672"/>
                <a:ext cx="24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a-IR"/>
              </a:p>
            </p:txBody>
          </p:sp>
          <p:sp>
            <p:nvSpPr>
              <p:cNvPr id="69658" name="Line 10"/>
              <p:cNvSpPr>
                <a:spLocks noChangeShapeType="1"/>
              </p:cNvSpPr>
              <p:nvPr/>
            </p:nvSpPr>
            <p:spPr bwMode="auto">
              <a:xfrm flipH="1">
                <a:off x="712" y="1816"/>
                <a:ext cx="112" cy="17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a-IR"/>
              </a:p>
            </p:txBody>
          </p:sp>
          <p:sp>
            <p:nvSpPr>
              <p:cNvPr id="69659" name="Line 11"/>
              <p:cNvSpPr>
                <a:spLocks noChangeShapeType="1"/>
              </p:cNvSpPr>
              <p:nvPr/>
            </p:nvSpPr>
            <p:spPr bwMode="auto">
              <a:xfrm>
                <a:off x="817" y="1809"/>
                <a:ext cx="128" cy="17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a-IR"/>
              </a:p>
            </p:txBody>
          </p:sp>
        </p:grpSp>
        <p:sp>
          <p:nvSpPr>
            <p:cNvPr id="69653" name="Line 12"/>
            <p:cNvSpPr>
              <a:spLocks noChangeShapeType="1"/>
            </p:cNvSpPr>
            <p:nvPr/>
          </p:nvSpPr>
          <p:spPr bwMode="auto">
            <a:xfrm>
              <a:off x="1400" y="1161"/>
              <a:ext cx="3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9654" name="Line 13"/>
            <p:cNvSpPr>
              <a:spLocks noChangeShapeType="1"/>
            </p:cNvSpPr>
            <p:nvPr/>
          </p:nvSpPr>
          <p:spPr bwMode="auto">
            <a:xfrm flipH="1">
              <a:off x="1385" y="1338"/>
              <a:ext cx="3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69637" name="Rectangle 14"/>
          <p:cNvSpPr>
            <a:spLocks noChangeArrowheads="1"/>
          </p:cNvSpPr>
          <p:nvPr/>
        </p:nvSpPr>
        <p:spPr bwMode="auto">
          <a:xfrm>
            <a:off x="2184400" y="5165725"/>
            <a:ext cx="6335713" cy="1335088"/>
          </a:xfrm>
          <a:prstGeom prst="rect">
            <a:avLst/>
          </a:prstGeom>
          <a:solidFill>
            <a:srgbClr val="EAEAEA"/>
          </a:solidFill>
          <a:ln w="9525">
            <a:solidFill>
              <a:srgbClr val="DDDDD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 rtl="0" eaLnBrk="0" hangingPunct="0">
              <a:spcBef>
                <a:spcPct val="20000"/>
              </a:spcBef>
              <a:buClr>
                <a:srgbClr val="F49100"/>
              </a:buClr>
              <a:buSzPct val="70000"/>
              <a:buFont typeface="Monotype Sorts"/>
              <a:buNone/>
            </a:pPr>
            <a:endParaRPr lang="fa-IR" sz="2000" b="1" i="1"/>
          </a:p>
        </p:txBody>
      </p:sp>
      <p:sp>
        <p:nvSpPr>
          <p:cNvPr id="993295" name="Oval 15"/>
          <p:cNvSpPr>
            <a:spLocks noChangeAspect="1" noChangeArrowheads="1"/>
          </p:cNvSpPr>
          <p:nvPr/>
        </p:nvSpPr>
        <p:spPr bwMode="auto">
          <a:xfrm>
            <a:off x="2236788" y="5353050"/>
            <a:ext cx="1498600" cy="922338"/>
          </a:xfrm>
          <a:prstGeom prst="ellipse">
            <a:avLst/>
          </a:prstGeom>
          <a:gradFill rotWithShape="0">
            <a:gsLst>
              <a:gs pos="0">
                <a:srgbClr val="336699"/>
              </a:gs>
              <a:gs pos="100000">
                <a:srgbClr val="336699">
                  <a:gamma/>
                  <a:shade val="20000"/>
                  <a:invGamma/>
                </a:srgbClr>
              </a:gs>
            </a:gsLst>
            <a:lin ang="2700000" scaled="1"/>
          </a:gradFill>
          <a:ln w="12700">
            <a:noFill/>
            <a:round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tIns="0" anchor="ctr"/>
          <a:lstStyle/>
          <a:p>
            <a:pPr algn="l" rtl="0" eaLnBrk="0" hangingPunct="0">
              <a:spcBef>
                <a:spcPct val="50000"/>
              </a:spcBef>
              <a:defRPr/>
            </a:pPr>
            <a:r>
              <a:rPr lang="en-US" sz="1200" b="1">
                <a:solidFill>
                  <a:schemeClr val="bg1"/>
                </a:solidFill>
              </a:rPr>
              <a:t>Order 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993296" name="Oval 16"/>
          <p:cNvSpPr>
            <a:spLocks noChangeAspect="1" noChangeArrowheads="1"/>
          </p:cNvSpPr>
          <p:nvPr/>
        </p:nvSpPr>
        <p:spPr bwMode="auto">
          <a:xfrm>
            <a:off x="6494463" y="5310188"/>
            <a:ext cx="1462087" cy="985837"/>
          </a:xfrm>
          <a:prstGeom prst="ellipse">
            <a:avLst/>
          </a:prstGeom>
          <a:gradFill rotWithShape="0">
            <a:gsLst>
              <a:gs pos="0">
                <a:srgbClr val="336699"/>
              </a:gs>
              <a:gs pos="100000">
                <a:srgbClr val="336699">
                  <a:gamma/>
                  <a:shade val="20000"/>
                  <a:invGamma/>
                </a:srgbClr>
              </a:gs>
            </a:gsLst>
            <a:lin ang="2700000" scaled="1"/>
          </a:gradFill>
          <a:ln w="12700">
            <a:noFill/>
            <a:round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tIns="0" anchor="ctr" anchorCtr="1"/>
          <a:lstStyle/>
          <a:p>
            <a:pPr algn="l" rtl="0" eaLnBrk="0" hangingPunct="0">
              <a:defRPr/>
            </a:pPr>
            <a:r>
              <a:rPr lang="en-US" sz="1200" b="1">
                <a:solidFill>
                  <a:schemeClr val="bg1"/>
                </a:solidFill>
              </a:rPr>
              <a:t>Customer 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993297" name="Oval 17"/>
          <p:cNvSpPr>
            <a:spLocks noChangeAspect="1" noChangeArrowheads="1"/>
          </p:cNvSpPr>
          <p:nvPr/>
        </p:nvSpPr>
        <p:spPr bwMode="auto">
          <a:xfrm>
            <a:off x="4351338" y="5295900"/>
            <a:ext cx="1517650" cy="1006475"/>
          </a:xfrm>
          <a:prstGeom prst="ellipse">
            <a:avLst/>
          </a:prstGeom>
          <a:gradFill rotWithShape="0">
            <a:gsLst>
              <a:gs pos="0">
                <a:srgbClr val="336699"/>
              </a:gs>
              <a:gs pos="100000">
                <a:srgbClr val="336699">
                  <a:gamma/>
                  <a:shade val="20000"/>
                  <a:invGamma/>
                </a:srgbClr>
              </a:gs>
            </a:gsLst>
            <a:lin ang="2700000" scaled="1"/>
          </a:gradFill>
          <a:ln w="12700">
            <a:noFill/>
            <a:round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tIns="0" anchor="ctr" anchorCtr="1"/>
          <a:lstStyle/>
          <a:p>
            <a:pPr algn="l" rtl="0" eaLnBrk="0" hangingPunct="0">
              <a:spcBef>
                <a:spcPct val="50000"/>
              </a:spcBef>
              <a:defRPr/>
            </a:pPr>
            <a:r>
              <a:rPr lang="en-US" sz="1200" b="1">
                <a:solidFill>
                  <a:schemeClr val="bg1"/>
                </a:solidFill>
              </a:rPr>
              <a:t>Inventory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69641" name="Line 20"/>
          <p:cNvSpPr>
            <a:spLocks noChangeShapeType="1"/>
          </p:cNvSpPr>
          <p:nvPr/>
        </p:nvSpPr>
        <p:spPr bwMode="auto">
          <a:xfrm>
            <a:off x="5670550" y="2200275"/>
            <a:ext cx="1460500" cy="3027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69642" name="Rectangle 21"/>
          <p:cNvSpPr>
            <a:spLocks noChangeArrowheads="1"/>
          </p:cNvSpPr>
          <p:nvPr/>
        </p:nvSpPr>
        <p:spPr bwMode="auto">
          <a:xfrm>
            <a:off x="3759200" y="3389313"/>
            <a:ext cx="1649413" cy="1335087"/>
          </a:xfrm>
          <a:prstGeom prst="rect">
            <a:avLst/>
          </a:prstGeom>
          <a:solidFill>
            <a:srgbClr val="EAEAEA"/>
          </a:solidFill>
          <a:ln w="9525">
            <a:solidFill>
              <a:srgbClr val="DDDDD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 rtl="0" eaLnBrk="0" hangingPunct="0">
              <a:spcBef>
                <a:spcPct val="20000"/>
              </a:spcBef>
              <a:buClr>
                <a:srgbClr val="F49100"/>
              </a:buClr>
              <a:buSzPct val="70000"/>
              <a:buFont typeface="Monotype Sorts"/>
              <a:buNone/>
            </a:pPr>
            <a:endParaRPr lang="fa-IR" sz="2000" b="1" i="1"/>
          </a:p>
        </p:txBody>
      </p:sp>
      <p:sp>
        <p:nvSpPr>
          <p:cNvPr id="993302" name="Oval 22"/>
          <p:cNvSpPr>
            <a:spLocks noChangeAspect="1" noChangeArrowheads="1"/>
          </p:cNvSpPr>
          <p:nvPr/>
        </p:nvSpPr>
        <p:spPr bwMode="auto">
          <a:xfrm>
            <a:off x="3843338" y="3519488"/>
            <a:ext cx="1517650" cy="1006475"/>
          </a:xfrm>
          <a:prstGeom prst="ellipse">
            <a:avLst/>
          </a:prstGeom>
          <a:gradFill rotWithShape="1">
            <a:gsLst>
              <a:gs pos="0">
                <a:srgbClr val="99CC00">
                  <a:gamma/>
                  <a:shade val="20000"/>
                  <a:invGamma/>
                </a:srgbClr>
              </a:gs>
              <a:gs pos="100000">
                <a:srgbClr val="99CC00"/>
              </a:gs>
            </a:gsLst>
            <a:lin ang="2700000" scaled="1"/>
          </a:gradFill>
          <a:ln w="12700" algn="ctr">
            <a:noFill/>
            <a:round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tIns="0" anchor="ctr"/>
          <a:lstStyle/>
          <a:p>
            <a:pPr algn="l" rtl="0" eaLnBrk="0" hangingPunct="0">
              <a:spcBef>
                <a:spcPct val="50000"/>
              </a:spcBef>
              <a:defRPr/>
            </a:pPr>
            <a:r>
              <a:rPr lang="en-US" sz="1200" b="1">
                <a:solidFill>
                  <a:schemeClr val="bg1"/>
                </a:solidFill>
              </a:rPr>
              <a:t>Order and Ship</a:t>
            </a:r>
          </a:p>
        </p:txBody>
      </p:sp>
      <p:sp>
        <p:nvSpPr>
          <p:cNvPr id="69644" name="Line 24"/>
          <p:cNvSpPr>
            <a:spLocks noChangeShapeType="1"/>
          </p:cNvSpPr>
          <p:nvPr/>
        </p:nvSpPr>
        <p:spPr bwMode="auto">
          <a:xfrm flipH="1">
            <a:off x="3008313" y="4424363"/>
            <a:ext cx="928687" cy="912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69645" name="Line 25"/>
          <p:cNvSpPr>
            <a:spLocks noChangeShapeType="1"/>
          </p:cNvSpPr>
          <p:nvPr/>
        </p:nvSpPr>
        <p:spPr bwMode="auto">
          <a:xfrm>
            <a:off x="4800600" y="4606925"/>
            <a:ext cx="300038" cy="693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69646" name="Line 26"/>
          <p:cNvSpPr>
            <a:spLocks noChangeShapeType="1"/>
          </p:cNvSpPr>
          <p:nvPr/>
        </p:nvSpPr>
        <p:spPr bwMode="auto">
          <a:xfrm flipH="1">
            <a:off x="4619625" y="2271713"/>
            <a:ext cx="195263" cy="1227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993307" name="Oval 27"/>
          <p:cNvSpPr>
            <a:spLocks noChangeArrowheads="1"/>
          </p:cNvSpPr>
          <p:nvPr/>
        </p:nvSpPr>
        <p:spPr bwMode="auto">
          <a:xfrm>
            <a:off x="4906963" y="1958975"/>
            <a:ext cx="244475" cy="250825"/>
          </a:xfrm>
          <a:prstGeom prst="ellipse">
            <a:avLst/>
          </a:prstGeom>
          <a:gradFill rotWithShape="1">
            <a:gsLst>
              <a:gs pos="0">
                <a:srgbClr val="33CCCC">
                  <a:gamma/>
                  <a:shade val="20000"/>
                  <a:invGamma/>
                </a:srgbClr>
              </a:gs>
              <a:gs pos="100000">
                <a:srgbClr val="33CCCC"/>
              </a:gs>
            </a:gsLst>
            <a:lin ang="2700000" scaled="1"/>
          </a:gradFill>
          <a:ln w="12700">
            <a:noFill/>
            <a:round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tIns="0"/>
          <a:lstStyle/>
          <a:p>
            <a:pPr algn="l" rtl="0" eaLnBrk="0" hangingPunct="0">
              <a:defRPr/>
            </a:pP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69648" name="Text Box 28"/>
          <p:cNvSpPr txBox="1">
            <a:spLocks noChangeArrowheads="1"/>
          </p:cNvSpPr>
          <p:nvPr/>
        </p:nvSpPr>
        <p:spPr bwMode="auto">
          <a:xfrm>
            <a:off x="457200" y="5486400"/>
            <a:ext cx="1498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fa-IR" sz="2000" b="1">
                <a:solidFill>
                  <a:srgbClr val="0000FF"/>
                </a:solidFill>
                <a:latin typeface="Antique Olive"/>
              </a:rPr>
              <a:t>سرويس هاي پايه</a:t>
            </a:r>
            <a:endParaRPr lang="en-US" sz="2000" b="1">
              <a:solidFill>
                <a:srgbClr val="0000FF"/>
              </a:solidFill>
              <a:latin typeface="Antique Olive"/>
            </a:endParaRPr>
          </a:p>
        </p:txBody>
      </p:sp>
      <p:sp>
        <p:nvSpPr>
          <p:cNvPr id="69649" name="Text Box 29"/>
          <p:cNvSpPr txBox="1">
            <a:spLocks noChangeArrowheads="1"/>
          </p:cNvSpPr>
          <p:nvPr/>
        </p:nvSpPr>
        <p:spPr bwMode="auto">
          <a:xfrm>
            <a:off x="457200" y="1371600"/>
            <a:ext cx="18288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fa-IR" sz="2000" b="1">
                <a:solidFill>
                  <a:srgbClr val="0000FF"/>
                </a:solidFill>
              </a:rPr>
              <a:t>نرم افزارها و سيستم هاي اطلاعاتي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69650" name="Text Box 30"/>
          <p:cNvSpPr txBox="1">
            <a:spLocks noChangeArrowheads="1"/>
          </p:cNvSpPr>
          <p:nvPr/>
        </p:nvSpPr>
        <p:spPr bwMode="auto">
          <a:xfrm>
            <a:off x="609600" y="3581400"/>
            <a:ext cx="1498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fa-IR" sz="2000" b="1">
                <a:solidFill>
                  <a:srgbClr val="0000FF"/>
                </a:solidFill>
              </a:rPr>
              <a:t>سرويس هاي مياني مركب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81939" name="Rectangle 31"/>
          <p:cNvSpPr>
            <a:spLocks noChangeArrowheads="1"/>
          </p:cNvSpPr>
          <p:nvPr/>
        </p:nvSpPr>
        <p:spPr bwMode="auto">
          <a:xfrm>
            <a:off x="1516063" y="71438"/>
            <a:ext cx="73231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a-IR" sz="2400" b="1" dirty="0">
                <a:solidFill>
                  <a:schemeClr val="bg1"/>
                </a:solidFill>
                <a:ea typeface="+mj-ea"/>
                <a:cs typeface="B Titr" pitchFamily="2" charset="-78"/>
              </a:rPr>
              <a:t>سطوح بلوغ </a:t>
            </a:r>
            <a:r>
              <a:rPr lang="en-US" sz="2400" b="1" dirty="0">
                <a:solidFill>
                  <a:schemeClr val="bg1"/>
                </a:solidFill>
                <a:ea typeface="+mj-ea"/>
                <a:cs typeface="B Titr" pitchFamily="2" charset="-78"/>
              </a:rPr>
              <a:t>SOA</a:t>
            </a:r>
            <a:r>
              <a:rPr lang="fa-IR" sz="2400" b="1" dirty="0">
                <a:solidFill>
                  <a:schemeClr val="bg1"/>
                </a:solidFill>
                <a:ea typeface="+mj-ea"/>
                <a:cs typeface="B Titr" pitchFamily="2" charset="-78"/>
              </a:rPr>
              <a:t>: سرويس هاي تركيبي مياني</a:t>
            </a:r>
            <a:endParaRPr lang="en-US" sz="2400" b="1" dirty="0">
              <a:solidFill>
                <a:schemeClr val="bg1"/>
              </a:solidFill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4519613" y="1219200"/>
            <a:ext cx="1385887" cy="881063"/>
          </a:xfrm>
          <a:prstGeom prst="rect">
            <a:avLst/>
          </a:prstGeom>
          <a:solidFill>
            <a:srgbClr val="EAEAEA"/>
          </a:solidFill>
          <a:ln w="9525">
            <a:solidFill>
              <a:srgbClr val="DDDDDD"/>
            </a:solidFill>
            <a:miter lim="800000"/>
            <a:headEnd type="none" w="sm" len="sm"/>
            <a:tailEnd type="none" w="sm" len="sm"/>
          </a:ln>
        </p:spPr>
        <p:txBody>
          <a:bodyPr wrap="none" anchor="ctr" anchorCtr="1"/>
          <a:lstStyle/>
          <a:p>
            <a:pPr algn="l" rtl="0" eaLnBrk="0" hangingPunct="0">
              <a:spcBef>
                <a:spcPct val="20000"/>
              </a:spcBef>
              <a:buClr>
                <a:srgbClr val="F49100"/>
              </a:buClr>
              <a:buSzPct val="70000"/>
              <a:buFont typeface="Monotype Sorts"/>
              <a:buNone/>
            </a:pPr>
            <a:endParaRPr lang="fa-IR" sz="2000" b="1" i="1"/>
          </a:p>
        </p:txBody>
      </p:sp>
      <p:sp>
        <p:nvSpPr>
          <p:cNvPr id="995332" name="Oval 4"/>
          <p:cNvSpPr>
            <a:spLocks noChangeAspect="1" noChangeArrowheads="1"/>
          </p:cNvSpPr>
          <p:nvPr/>
        </p:nvSpPr>
        <p:spPr bwMode="auto">
          <a:xfrm>
            <a:off x="4605338" y="1262063"/>
            <a:ext cx="1133475" cy="742950"/>
          </a:xfrm>
          <a:prstGeom prst="ellipse">
            <a:avLst/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100000">
                <a:srgbClr val="FF9900"/>
              </a:gs>
            </a:gsLst>
            <a:lin ang="0" scaled="1"/>
          </a:gradFill>
          <a:ln w="12700" algn="ctr">
            <a:noFill/>
            <a:round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tIns="0" anchor="ctr"/>
          <a:lstStyle/>
          <a:p>
            <a:pPr algn="l" rtl="0" eaLnBrk="0" hangingPunct="0">
              <a:defRPr/>
            </a:pPr>
            <a:r>
              <a:rPr lang="en-US" sz="1200" b="1">
                <a:solidFill>
                  <a:schemeClr val="bg1"/>
                </a:solidFill>
              </a:rPr>
              <a:t>Online 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Ordering </a:t>
            </a:r>
          </a:p>
          <a:p>
            <a:pPr algn="l" rtl="0" eaLnBrk="0" hangingPunct="0">
              <a:defRPr/>
            </a:pPr>
            <a:r>
              <a:rPr lang="en-US" sz="1200" b="1">
                <a:solidFill>
                  <a:schemeClr val="bg1"/>
                </a:solidFill>
              </a:rPr>
              <a:t>Application</a:t>
            </a:r>
          </a:p>
        </p:txBody>
      </p:sp>
      <p:grpSp>
        <p:nvGrpSpPr>
          <p:cNvPr id="70660" name="Group 5"/>
          <p:cNvGrpSpPr>
            <a:grpSpLocks/>
          </p:cNvGrpSpPr>
          <p:nvPr/>
        </p:nvGrpSpPr>
        <p:grpSpPr bwMode="auto">
          <a:xfrm>
            <a:off x="3187700" y="1425575"/>
            <a:ext cx="1230313" cy="763588"/>
            <a:chOff x="1000" y="970"/>
            <a:chExt cx="775" cy="481"/>
          </a:xfrm>
        </p:grpSpPr>
        <p:grpSp>
          <p:nvGrpSpPr>
            <p:cNvPr id="70686" name="Group 6"/>
            <p:cNvGrpSpPr>
              <a:grpSpLocks/>
            </p:cNvGrpSpPr>
            <p:nvPr/>
          </p:nvGrpSpPr>
          <p:grpSpPr bwMode="auto">
            <a:xfrm>
              <a:off x="1000" y="970"/>
              <a:ext cx="243" cy="481"/>
              <a:chOff x="696" y="1368"/>
              <a:chExt cx="249" cy="624"/>
            </a:xfrm>
          </p:grpSpPr>
          <p:sp>
            <p:nvSpPr>
              <p:cNvPr id="70689" name="Oval 7"/>
              <p:cNvSpPr>
                <a:spLocks noChangeArrowheads="1"/>
              </p:cNvSpPr>
              <p:nvPr/>
            </p:nvSpPr>
            <p:spPr bwMode="auto">
              <a:xfrm>
                <a:off x="720" y="1368"/>
                <a:ext cx="208" cy="176"/>
              </a:xfrm>
              <a:prstGeom prst="ellips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 rtl="0"/>
                <a:endParaRPr lang="fa-IR"/>
              </a:p>
            </p:txBody>
          </p:sp>
          <p:sp>
            <p:nvSpPr>
              <p:cNvPr id="70690" name="Line 8"/>
              <p:cNvSpPr>
                <a:spLocks noChangeShapeType="1"/>
              </p:cNvSpPr>
              <p:nvPr/>
            </p:nvSpPr>
            <p:spPr bwMode="auto">
              <a:xfrm>
                <a:off x="824" y="1544"/>
                <a:ext cx="0" cy="2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fa-IR"/>
              </a:p>
            </p:txBody>
          </p:sp>
          <p:sp>
            <p:nvSpPr>
              <p:cNvPr id="70691" name="Line 9"/>
              <p:cNvSpPr>
                <a:spLocks noChangeShapeType="1"/>
              </p:cNvSpPr>
              <p:nvPr/>
            </p:nvSpPr>
            <p:spPr bwMode="auto">
              <a:xfrm>
                <a:off x="696" y="1672"/>
                <a:ext cx="24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a-IR"/>
              </a:p>
            </p:txBody>
          </p:sp>
          <p:sp>
            <p:nvSpPr>
              <p:cNvPr id="70692" name="Line 10"/>
              <p:cNvSpPr>
                <a:spLocks noChangeShapeType="1"/>
              </p:cNvSpPr>
              <p:nvPr/>
            </p:nvSpPr>
            <p:spPr bwMode="auto">
              <a:xfrm flipH="1">
                <a:off x="712" y="1816"/>
                <a:ext cx="112" cy="17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a-IR"/>
              </a:p>
            </p:txBody>
          </p:sp>
          <p:sp>
            <p:nvSpPr>
              <p:cNvPr id="70693" name="Line 11"/>
              <p:cNvSpPr>
                <a:spLocks noChangeShapeType="1"/>
              </p:cNvSpPr>
              <p:nvPr/>
            </p:nvSpPr>
            <p:spPr bwMode="auto">
              <a:xfrm>
                <a:off x="817" y="1809"/>
                <a:ext cx="128" cy="17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a-IR"/>
              </a:p>
            </p:txBody>
          </p:sp>
        </p:grpSp>
        <p:sp>
          <p:nvSpPr>
            <p:cNvPr id="70687" name="Line 12"/>
            <p:cNvSpPr>
              <a:spLocks noChangeShapeType="1"/>
            </p:cNvSpPr>
            <p:nvPr/>
          </p:nvSpPr>
          <p:spPr bwMode="auto">
            <a:xfrm>
              <a:off x="1400" y="1161"/>
              <a:ext cx="3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0688" name="Line 13"/>
            <p:cNvSpPr>
              <a:spLocks noChangeShapeType="1"/>
            </p:cNvSpPr>
            <p:nvPr/>
          </p:nvSpPr>
          <p:spPr bwMode="auto">
            <a:xfrm flipH="1">
              <a:off x="1385" y="1338"/>
              <a:ext cx="3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70661" name="Rectangle 14"/>
          <p:cNvSpPr>
            <a:spLocks noChangeArrowheads="1"/>
          </p:cNvSpPr>
          <p:nvPr/>
        </p:nvSpPr>
        <p:spPr bwMode="auto">
          <a:xfrm>
            <a:off x="2184400" y="5165725"/>
            <a:ext cx="5497513" cy="1055688"/>
          </a:xfrm>
          <a:prstGeom prst="rect">
            <a:avLst/>
          </a:prstGeom>
          <a:solidFill>
            <a:srgbClr val="EAEAEA"/>
          </a:solidFill>
          <a:ln w="9525">
            <a:solidFill>
              <a:srgbClr val="DDDDD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 rtl="0" eaLnBrk="0" hangingPunct="0">
              <a:spcBef>
                <a:spcPct val="20000"/>
              </a:spcBef>
              <a:buClr>
                <a:srgbClr val="F49100"/>
              </a:buClr>
              <a:buSzPct val="70000"/>
              <a:buFont typeface="Monotype Sorts"/>
              <a:buNone/>
            </a:pPr>
            <a:endParaRPr lang="fa-IR" sz="2000" b="1" i="1"/>
          </a:p>
        </p:txBody>
      </p:sp>
      <p:sp>
        <p:nvSpPr>
          <p:cNvPr id="995343" name="Oval 15"/>
          <p:cNvSpPr>
            <a:spLocks noChangeAspect="1" noChangeArrowheads="1"/>
          </p:cNvSpPr>
          <p:nvPr/>
        </p:nvSpPr>
        <p:spPr bwMode="auto">
          <a:xfrm>
            <a:off x="2236788" y="5353050"/>
            <a:ext cx="1123950" cy="692150"/>
          </a:xfrm>
          <a:prstGeom prst="ellipse">
            <a:avLst/>
          </a:prstGeom>
          <a:gradFill rotWithShape="0">
            <a:gsLst>
              <a:gs pos="0">
                <a:srgbClr val="336699"/>
              </a:gs>
              <a:gs pos="100000">
                <a:srgbClr val="336699">
                  <a:gamma/>
                  <a:shade val="20000"/>
                  <a:invGamma/>
                </a:srgbClr>
              </a:gs>
            </a:gsLst>
            <a:lin ang="2700000" scaled="1"/>
          </a:gradFill>
          <a:ln w="12700">
            <a:noFill/>
            <a:round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tIns="0" anchor="ctr"/>
          <a:lstStyle/>
          <a:p>
            <a:pPr algn="l" rtl="0" eaLnBrk="0" hangingPunct="0">
              <a:spcBef>
                <a:spcPct val="50000"/>
              </a:spcBef>
              <a:defRPr/>
            </a:pPr>
            <a:r>
              <a:rPr lang="en-US" sz="1200" b="1">
                <a:solidFill>
                  <a:schemeClr val="bg1"/>
                </a:solidFill>
              </a:rPr>
              <a:t>Order 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995344" name="Oval 16"/>
          <p:cNvSpPr>
            <a:spLocks noChangeAspect="1" noChangeArrowheads="1"/>
          </p:cNvSpPr>
          <p:nvPr/>
        </p:nvSpPr>
        <p:spPr bwMode="auto">
          <a:xfrm>
            <a:off x="6494463" y="5310188"/>
            <a:ext cx="1096962" cy="739775"/>
          </a:xfrm>
          <a:prstGeom prst="ellipse">
            <a:avLst/>
          </a:prstGeom>
          <a:gradFill rotWithShape="0">
            <a:gsLst>
              <a:gs pos="0">
                <a:srgbClr val="336699"/>
              </a:gs>
              <a:gs pos="100000">
                <a:srgbClr val="336699">
                  <a:gamma/>
                  <a:shade val="20000"/>
                  <a:invGamma/>
                </a:srgbClr>
              </a:gs>
            </a:gsLst>
            <a:lin ang="2700000" scaled="1"/>
          </a:gradFill>
          <a:ln w="12700">
            <a:noFill/>
            <a:round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tIns="0" anchor="ctr" anchorCtr="1"/>
          <a:lstStyle/>
          <a:p>
            <a:pPr algn="l" rtl="0" eaLnBrk="0" hangingPunct="0">
              <a:defRPr/>
            </a:pPr>
            <a:r>
              <a:rPr lang="en-US" sz="1200" b="1">
                <a:solidFill>
                  <a:schemeClr val="bg1"/>
                </a:solidFill>
              </a:rPr>
              <a:t>Customer 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995345" name="Oval 17"/>
          <p:cNvSpPr>
            <a:spLocks noChangeAspect="1" noChangeArrowheads="1"/>
          </p:cNvSpPr>
          <p:nvPr/>
        </p:nvSpPr>
        <p:spPr bwMode="auto">
          <a:xfrm>
            <a:off x="4351338" y="5295900"/>
            <a:ext cx="1138237" cy="755650"/>
          </a:xfrm>
          <a:prstGeom prst="ellipse">
            <a:avLst/>
          </a:prstGeom>
          <a:gradFill rotWithShape="0">
            <a:gsLst>
              <a:gs pos="0">
                <a:srgbClr val="336699"/>
              </a:gs>
              <a:gs pos="100000">
                <a:srgbClr val="336699">
                  <a:gamma/>
                  <a:shade val="20000"/>
                  <a:invGamma/>
                </a:srgbClr>
              </a:gs>
            </a:gsLst>
            <a:lin ang="2700000" scaled="1"/>
          </a:gradFill>
          <a:ln w="12700">
            <a:noFill/>
            <a:round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tIns="0" anchor="ctr" anchorCtr="1"/>
          <a:lstStyle/>
          <a:p>
            <a:pPr algn="l" rtl="0" eaLnBrk="0" hangingPunct="0">
              <a:spcBef>
                <a:spcPct val="50000"/>
              </a:spcBef>
              <a:defRPr/>
            </a:pPr>
            <a:r>
              <a:rPr lang="en-US" sz="1200" b="1">
                <a:solidFill>
                  <a:schemeClr val="bg1"/>
                </a:solidFill>
              </a:rPr>
              <a:t>Inventory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70665" name="Rectangle 20"/>
          <p:cNvSpPr>
            <a:spLocks noChangeArrowheads="1"/>
          </p:cNvSpPr>
          <p:nvPr/>
        </p:nvSpPr>
        <p:spPr bwMode="auto">
          <a:xfrm>
            <a:off x="3251200" y="3986213"/>
            <a:ext cx="1344613" cy="979487"/>
          </a:xfrm>
          <a:prstGeom prst="rect">
            <a:avLst/>
          </a:prstGeom>
          <a:solidFill>
            <a:srgbClr val="EAEAEA"/>
          </a:solidFill>
          <a:ln w="9525">
            <a:solidFill>
              <a:srgbClr val="DDDDD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 rtl="0" eaLnBrk="0" hangingPunct="0">
              <a:spcBef>
                <a:spcPct val="20000"/>
              </a:spcBef>
              <a:buClr>
                <a:srgbClr val="F49100"/>
              </a:buClr>
              <a:buSzPct val="70000"/>
              <a:buFont typeface="Monotype Sorts"/>
              <a:buNone/>
            </a:pPr>
            <a:endParaRPr lang="fa-IR" sz="2000" b="1" i="1"/>
          </a:p>
        </p:txBody>
      </p:sp>
      <p:sp>
        <p:nvSpPr>
          <p:cNvPr id="995349" name="Oval 21"/>
          <p:cNvSpPr>
            <a:spLocks noChangeAspect="1" noChangeArrowheads="1"/>
          </p:cNvSpPr>
          <p:nvPr/>
        </p:nvSpPr>
        <p:spPr bwMode="auto">
          <a:xfrm>
            <a:off x="3335338" y="4116388"/>
            <a:ext cx="1143000" cy="757237"/>
          </a:xfrm>
          <a:prstGeom prst="ellipse">
            <a:avLst/>
          </a:prstGeom>
          <a:gradFill rotWithShape="1">
            <a:gsLst>
              <a:gs pos="0">
                <a:srgbClr val="99CC00">
                  <a:gamma/>
                  <a:shade val="20000"/>
                  <a:invGamma/>
                </a:srgbClr>
              </a:gs>
              <a:gs pos="100000">
                <a:srgbClr val="99CC00"/>
              </a:gs>
            </a:gsLst>
            <a:lin ang="2700000" scaled="1"/>
          </a:gradFill>
          <a:ln w="12700" algn="ctr">
            <a:noFill/>
            <a:round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tIns="0" anchor="ctr"/>
          <a:lstStyle/>
          <a:p>
            <a:pPr algn="l" rtl="0" eaLnBrk="0" hangingPunct="0">
              <a:spcBef>
                <a:spcPct val="50000"/>
              </a:spcBef>
              <a:defRPr/>
            </a:pPr>
            <a:r>
              <a:rPr lang="en-US" sz="1200" b="1">
                <a:solidFill>
                  <a:schemeClr val="bg1"/>
                </a:solidFill>
              </a:rPr>
              <a:t>Order and Ship</a:t>
            </a:r>
          </a:p>
        </p:txBody>
      </p:sp>
      <p:sp>
        <p:nvSpPr>
          <p:cNvPr id="70667" name="Line 23"/>
          <p:cNvSpPr>
            <a:spLocks noChangeShapeType="1"/>
          </p:cNvSpPr>
          <p:nvPr/>
        </p:nvSpPr>
        <p:spPr bwMode="auto">
          <a:xfrm flipH="1">
            <a:off x="3008313" y="4830763"/>
            <a:ext cx="522287" cy="506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70668" name="Line 24"/>
          <p:cNvSpPr>
            <a:spLocks noChangeShapeType="1"/>
          </p:cNvSpPr>
          <p:nvPr/>
        </p:nvSpPr>
        <p:spPr bwMode="auto">
          <a:xfrm>
            <a:off x="4178300" y="4810125"/>
            <a:ext cx="566738" cy="452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70669" name="Rectangle 25"/>
          <p:cNvSpPr>
            <a:spLocks noChangeArrowheads="1"/>
          </p:cNvSpPr>
          <p:nvPr/>
        </p:nvSpPr>
        <p:spPr bwMode="auto">
          <a:xfrm>
            <a:off x="4533900" y="2692400"/>
            <a:ext cx="1344613" cy="979488"/>
          </a:xfrm>
          <a:prstGeom prst="rect">
            <a:avLst/>
          </a:prstGeom>
          <a:solidFill>
            <a:srgbClr val="EAEAEA"/>
          </a:solidFill>
          <a:ln w="9525">
            <a:solidFill>
              <a:srgbClr val="DDDDD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 rtl="0" eaLnBrk="0" hangingPunct="0">
              <a:spcBef>
                <a:spcPct val="20000"/>
              </a:spcBef>
              <a:buClr>
                <a:srgbClr val="F49100"/>
              </a:buClr>
              <a:buSzPct val="70000"/>
              <a:buFont typeface="Monotype Sorts"/>
              <a:buNone/>
            </a:pPr>
            <a:endParaRPr lang="fa-IR" sz="2000" b="1" i="1"/>
          </a:p>
        </p:txBody>
      </p:sp>
      <p:sp>
        <p:nvSpPr>
          <p:cNvPr id="995354" name="Oval 26"/>
          <p:cNvSpPr>
            <a:spLocks noChangeAspect="1" noChangeArrowheads="1"/>
          </p:cNvSpPr>
          <p:nvPr/>
        </p:nvSpPr>
        <p:spPr bwMode="auto">
          <a:xfrm>
            <a:off x="4618038" y="2822575"/>
            <a:ext cx="1143000" cy="757238"/>
          </a:xfrm>
          <a:prstGeom prst="ellipse">
            <a:avLst/>
          </a:prstGeom>
          <a:gradFill rotWithShape="1">
            <a:gsLst>
              <a:gs pos="0">
                <a:srgbClr val="33CCCC">
                  <a:gamma/>
                  <a:shade val="20000"/>
                  <a:invGamma/>
                </a:srgbClr>
              </a:gs>
              <a:gs pos="100000">
                <a:srgbClr val="33CCCC"/>
              </a:gs>
            </a:gsLst>
            <a:lin ang="2700000" scaled="1"/>
          </a:gradFill>
          <a:ln w="12700" algn="ctr">
            <a:noFill/>
            <a:round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tIns="0" anchor="ctr"/>
          <a:lstStyle/>
          <a:p>
            <a:pPr algn="l" rtl="0" eaLnBrk="0" hangingPunct="0">
              <a:defRPr/>
            </a:pPr>
            <a:r>
              <a:rPr lang="en-US" sz="1200" b="1">
                <a:solidFill>
                  <a:schemeClr val="bg1"/>
                </a:solidFill>
              </a:rPr>
              <a:t>Catalog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Service</a:t>
            </a:r>
          </a:p>
        </p:txBody>
      </p:sp>
      <p:sp>
        <p:nvSpPr>
          <p:cNvPr id="995356" name="Line 28"/>
          <p:cNvSpPr>
            <a:spLocks noChangeShapeType="1"/>
          </p:cNvSpPr>
          <p:nvPr/>
        </p:nvSpPr>
        <p:spPr bwMode="auto">
          <a:xfrm flipV="1">
            <a:off x="5183188" y="2058988"/>
            <a:ext cx="6350" cy="695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70672" name="Line 29"/>
          <p:cNvSpPr>
            <a:spLocks noChangeShapeType="1"/>
          </p:cNvSpPr>
          <p:nvPr/>
        </p:nvSpPr>
        <p:spPr bwMode="auto">
          <a:xfrm>
            <a:off x="5632450" y="3584575"/>
            <a:ext cx="1358900" cy="1681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70673" name="Line 30"/>
          <p:cNvSpPr>
            <a:spLocks noChangeShapeType="1"/>
          </p:cNvSpPr>
          <p:nvPr/>
        </p:nvSpPr>
        <p:spPr bwMode="auto">
          <a:xfrm flipH="1">
            <a:off x="4278313" y="3632200"/>
            <a:ext cx="588962" cy="554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4541838" y="1897063"/>
            <a:ext cx="3294062" cy="2570162"/>
            <a:chOff x="2861" y="1195"/>
            <a:chExt cx="2075" cy="1619"/>
          </a:xfrm>
        </p:grpSpPr>
        <p:grpSp>
          <p:nvGrpSpPr>
            <p:cNvPr id="70680" name="Group 32"/>
            <p:cNvGrpSpPr>
              <a:grpSpLocks/>
            </p:cNvGrpSpPr>
            <p:nvPr/>
          </p:nvGrpSpPr>
          <p:grpSpPr bwMode="auto">
            <a:xfrm>
              <a:off x="4089" y="1696"/>
              <a:ext cx="847" cy="617"/>
              <a:chOff x="4418" y="1860"/>
              <a:chExt cx="847" cy="617"/>
            </a:xfrm>
          </p:grpSpPr>
          <p:sp>
            <p:nvSpPr>
              <p:cNvPr id="70684" name="Rectangle 33"/>
              <p:cNvSpPr>
                <a:spLocks noChangeArrowheads="1"/>
              </p:cNvSpPr>
              <p:nvPr/>
            </p:nvSpPr>
            <p:spPr bwMode="auto">
              <a:xfrm>
                <a:off x="4418" y="1860"/>
                <a:ext cx="847" cy="617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DDDDDD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l" rtl="0" eaLnBrk="0" hangingPunct="0">
                  <a:spcBef>
                    <a:spcPct val="20000"/>
                  </a:spcBef>
                  <a:buClr>
                    <a:srgbClr val="F49100"/>
                  </a:buClr>
                  <a:buSzPct val="70000"/>
                  <a:buFont typeface="Monotype Sorts"/>
                  <a:buNone/>
                </a:pPr>
                <a:endParaRPr lang="fa-IR" sz="2000" b="1" i="1"/>
              </a:p>
            </p:txBody>
          </p:sp>
          <p:sp>
            <p:nvSpPr>
              <p:cNvPr id="995362" name="Oval 34"/>
              <p:cNvSpPr>
                <a:spLocks noChangeAspect="1" noChangeArrowheads="1"/>
              </p:cNvSpPr>
              <p:nvPr/>
            </p:nvSpPr>
            <p:spPr bwMode="auto">
              <a:xfrm>
                <a:off x="4462" y="1923"/>
                <a:ext cx="720" cy="477"/>
              </a:xfrm>
              <a:prstGeom prst="ellipse">
                <a:avLst/>
              </a:prstGeom>
              <a:gradFill rotWithShape="1">
                <a:gsLst>
                  <a:gs pos="0">
                    <a:srgbClr val="33CCCC">
                      <a:gamma/>
                      <a:shade val="20000"/>
                      <a:invGamma/>
                    </a:srgbClr>
                  </a:gs>
                  <a:gs pos="100000">
                    <a:srgbClr val="33CCCC"/>
                  </a:gs>
                </a:gsLst>
                <a:lin ang="2700000" scaled="1"/>
              </a:gradFill>
              <a:ln w="12700" algn="ctr">
                <a:noFill/>
                <a:round/>
                <a:headEnd/>
                <a:tailEnd/>
              </a:ln>
              <a:effectLst>
                <a:outerShdw dist="56796" dir="3806097" algn="ctr" rotWithShape="0">
                  <a:schemeClr val="bg2"/>
                </a:outerShdw>
              </a:effectLst>
            </p:spPr>
            <p:txBody>
              <a:bodyPr wrap="none" tIns="0" anchor="ctr"/>
              <a:lstStyle/>
              <a:p>
                <a:pPr algn="l" rtl="0" eaLnBrk="0" hangingPunct="0">
                  <a:defRPr/>
                </a:pPr>
                <a:r>
                  <a:rPr lang="en-US" sz="1200" b="1">
                    <a:solidFill>
                      <a:schemeClr val="bg1"/>
                    </a:solidFill>
                  </a:rPr>
                  <a:t>Order</a:t>
                </a:r>
                <a:br>
                  <a:rPr lang="en-US" sz="1200" b="1">
                    <a:solidFill>
                      <a:schemeClr val="bg1"/>
                    </a:solidFill>
                  </a:rPr>
                </a:br>
                <a:r>
                  <a:rPr lang="en-US" sz="1200" b="1">
                    <a:solidFill>
                      <a:schemeClr val="bg1"/>
                    </a:solidFill>
                  </a:rPr>
                  <a:t>Cancellation</a:t>
                </a:r>
                <a:br>
                  <a:rPr lang="en-US" sz="1200" b="1">
                    <a:solidFill>
                      <a:schemeClr val="bg1"/>
                    </a:solidFill>
                  </a:rPr>
                </a:br>
                <a:r>
                  <a:rPr lang="en-US" sz="1200" b="1">
                    <a:solidFill>
                      <a:schemeClr val="bg1"/>
                    </a:solidFill>
                  </a:rPr>
                  <a:t>Service</a:t>
                </a:r>
              </a:p>
            </p:txBody>
          </p:sp>
        </p:grpSp>
        <p:sp>
          <p:nvSpPr>
            <p:cNvPr id="70681" name="Line 35"/>
            <p:cNvSpPr>
              <a:spLocks noChangeShapeType="1"/>
            </p:cNvSpPr>
            <p:nvPr/>
          </p:nvSpPr>
          <p:spPr bwMode="auto">
            <a:xfrm>
              <a:off x="3641" y="2039"/>
              <a:ext cx="445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0682" name="Line 36"/>
            <p:cNvSpPr>
              <a:spLocks noChangeShapeType="1"/>
            </p:cNvSpPr>
            <p:nvPr/>
          </p:nvSpPr>
          <p:spPr bwMode="auto">
            <a:xfrm flipH="1">
              <a:off x="2861" y="2251"/>
              <a:ext cx="1376" cy="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0683" name="Line 37"/>
            <p:cNvSpPr>
              <a:spLocks noChangeShapeType="1"/>
            </p:cNvSpPr>
            <p:nvPr/>
          </p:nvSpPr>
          <p:spPr bwMode="auto">
            <a:xfrm>
              <a:off x="3541" y="1195"/>
              <a:ext cx="728" cy="6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70675" name="Text Box 38"/>
          <p:cNvSpPr txBox="1">
            <a:spLocks noChangeArrowheads="1"/>
          </p:cNvSpPr>
          <p:nvPr/>
        </p:nvSpPr>
        <p:spPr bwMode="auto">
          <a:xfrm>
            <a:off x="457200" y="5318125"/>
            <a:ext cx="1498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fa-IR" sz="2000" b="1">
                <a:solidFill>
                  <a:srgbClr val="0000FF"/>
                </a:solidFill>
                <a:latin typeface="Antique Olive"/>
              </a:rPr>
              <a:t>سرويس هاي پايه</a:t>
            </a:r>
            <a:endParaRPr lang="en-US" sz="2000" b="1">
              <a:solidFill>
                <a:srgbClr val="0000FF"/>
              </a:solidFill>
              <a:latin typeface="Antique Olive"/>
            </a:endParaRPr>
          </a:p>
        </p:txBody>
      </p:sp>
      <p:sp>
        <p:nvSpPr>
          <p:cNvPr id="70676" name="Text Box 39"/>
          <p:cNvSpPr txBox="1">
            <a:spLocks noChangeArrowheads="1"/>
          </p:cNvSpPr>
          <p:nvPr/>
        </p:nvSpPr>
        <p:spPr bwMode="auto">
          <a:xfrm>
            <a:off x="533400" y="1143000"/>
            <a:ext cx="18288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fa-IR" sz="2000" b="1">
                <a:solidFill>
                  <a:srgbClr val="0000FF"/>
                </a:solidFill>
              </a:rPr>
              <a:t>نرم افزارها و سيستم هاي اطلاعاتي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0677" name="Text Box 40"/>
          <p:cNvSpPr txBox="1">
            <a:spLocks noChangeArrowheads="1"/>
          </p:cNvSpPr>
          <p:nvPr/>
        </p:nvSpPr>
        <p:spPr bwMode="auto">
          <a:xfrm>
            <a:off x="558800" y="4098925"/>
            <a:ext cx="1498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fa-IR" sz="2000" b="1">
                <a:solidFill>
                  <a:srgbClr val="0000FF"/>
                </a:solidFill>
              </a:rPr>
              <a:t>سرويس هاي مياني مركب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70678" name="Text Box 41"/>
          <p:cNvSpPr txBox="1">
            <a:spLocks noChangeArrowheads="1"/>
          </p:cNvSpPr>
          <p:nvPr/>
        </p:nvSpPr>
        <p:spPr bwMode="auto">
          <a:xfrm>
            <a:off x="609600" y="2819400"/>
            <a:ext cx="1498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fa-IR" sz="2000" b="1">
                <a:solidFill>
                  <a:srgbClr val="0000FF"/>
                </a:solidFill>
              </a:rPr>
              <a:t>سرويس هاي فرايندي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82967" name="Rectangle 42"/>
          <p:cNvSpPr>
            <a:spLocks noChangeArrowheads="1"/>
          </p:cNvSpPr>
          <p:nvPr/>
        </p:nvSpPr>
        <p:spPr bwMode="auto">
          <a:xfrm>
            <a:off x="1447800" y="76200"/>
            <a:ext cx="7323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a-IR" sz="2400" b="1" dirty="0">
                <a:solidFill>
                  <a:schemeClr val="bg1"/>
                </a:solidFill>
                <a:ea typeface="+mj-ea"/>
                <a:cs typeface="B Titr" pitchFamily="2" charset="-78"/>
              </a:rPr>
              <a:t>سطوح بلوغ </a:t>
            </a:r>
            <a:r>
              <a:rPr lang="en-US" sz="2400" b="1" dirty="0">
                <a:solidFill>
                  <a:schemeClr val="bg1"/>
                </a:solidFill>
                <a:ea typeface="+mj-ea"/>
                <a:cs typeface="B Titr" pitchFamily="2" charset="-78"/>
              </a:rPr>
              <a:t>SOA</a:t>
            </a:r>
            <a:r>
              <a:rPr lang="fa-IR" sz="2400" b="1" dirty="0">
                <a:solidFill>
                  <a:schemeClr val="bg1"/>
                </a:solidFill>
                <a:ea typeface="+mj-ea"/>
                <a:cs typeface="B Titr" pitchFamily="2" charset="-78"/>
              </a:rPr>
              <a:t>: سرويس هاي فرايندي</a:t>
            </a:r>
            <a:endParaRPr lang="en-US" sz="2400" b="1" dirty="0">
              <a:solidFill>
                <a:schemeClr val="bg1"/>
              </a:solidFill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95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95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95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53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2" name="Oval 4"/>
          <p:cNvSpPr>
            <a:spLocks noChangeAspect="1" noChangeArrowheads="1"/>
          </p:cNvSpPr>
          <p:nvPr/>
        </p:nvSpPr>
        <p:spPr bwMode="auto">
          <a:xfrm>
            <a:off x="4605338" y="1262063"/>
            <a:ext cx="1133475" cy="742950"/>
          </a:xfrm>
          <a:prstGeom prst="ellipse">
            <a:avLst/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100000">
                <a:srgbClr val="FF9900"/>
              </a:gs>
            </a:gsLst>
            <a:lin ang="0" scaled="1"/>
          </a:gradFill>
          <a:ln w="12700" algn="ctr">
            <a:noFill/>
            <a:round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tIns="0" anchor="ctr"/>
          <a:lstStyle/>
          <a:p>
            <a:pPr algn="l" rtl="0" eaLnBrk="0" hangingPunct="0">
              <a:defRPr/>
            </a:pPr>
            <a:r>
              <a:rPr lang="en-US" sz="1200" b="1" dirty="0">
                <a:solidFill>
                  <a:schemeClr val="bg1"/>
                </a:solidFill>
              </a:rPr>
              <a:t>Application</a:t>
            </a:r>
          </a:p>
        </p:txBody>
      </p:sp>
      <p:grpSp>
        <p:nvGrpSpPr>
          <p:cNvPr id="71683" name="Group 5"/>
          <p:cNvGrpSpPr>
            <a:grpSpLocks/>
          </p:cNvGrpSpPr>
          <p:nvPr/>
        </p:nvGrpSpPr>
        <p:grpSpPr bwMode="auto">
          <a:xfrm>
            <a:off x="3189288" y="1295400"/>
            <a:ext cx="1154112" cy="533400"/>
            <a:chOff x="1000" y="970"/>
            <a:chExt cx="775" cy="481"/>
          </a:xfrm>
        </p:grpSpPr>
        <p:grpSp>
          <p:nvGrpSpPr>
            <p:cNvPr id="71740" name="Group 6"/>
            <p:cNvGrpSpPr>
              <a:grpSpLocks/>
            </p:cNvGrpSpPr>
            <p:nvPr/>
          </p:nvGrpSpPr>
          <p:grpSpPr bwMode="auto">
            <a:xfrm>
              <a:off x="1000" y="970"/>
              <a:ext cx="243" cy="481"/>
              <a:chOff x="696" y="1368"/>
              <a:chExt cx="249" cy="624"/>
            </a:xfrm>
          </p:grpSpPr>
          <p:sp>
            <p:nvSpPr>
              <p:cNvPr id="71743" name="Oval 7"/>
              <p:cNvSpPr>
                <a:spLocks noChangeArrowheads="1"/>
              </p:cNvSpPr>
              <p:nvPr/>
            </p:nvSpPr>
            <p:spPr bwMode="auto">
              <a:xfrm>
                <a:off x="720" y="1368"/>
                <a:ext cx="208" cy="176"/>
              </a:xfrm>
              <a:prstGeom prst="ellips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 rtl="0"/>
                <a:endParaRPr lang="fa-IR"/>
              </a:p>
            </p:txBody>
          </p:sp>
          <p:sp>
            <p:nvSpPr>
              <p:cNvPr id="71744" name="Line 8"/>
              <p:cNvSpPr>
                <a:spLocks noChangeShapeType="1"/>
              </p:cNvSpPr>
              <p:nvPr/>
            </p:nvSpPr>
            <p:spPr bwMode="auto">
              <a:xfrm>
                <a:off x="824" y="1544"/>
                <a:ext cx="0" cy="2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fa-IR"/>
              </a:p>
            </p:txBody>
          </p:sp>
          <p:sp>
            <p:nvSpPr>
              <p:cNvPr id="71745" name="Line 9"/>
              <p:cNvSpPr>
                <a:spLocks noChangeShapeType="1"/>
              </p:cNvSpPr>
              <p:nvPr/>
            </p:nvSpPr>
            <p:spPr bwMode="auto">
              <a:xfrm>
                <a:off x="696" y="1672"/>
                <a:ext cx="24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a-IR"/>
              </a:p>
            </p:txBody>
          </p:sp>
          <p:sp>
            <p:nvSpPr>
              <p:cNvPr id="71746" name="Line 10"/>
              <p:cNvSpPr>
                <a:spLocks noChangeShapeType="1"/>
              </p:cNvSpPr>
              <p:nvPr/>
            </p:nvSpPr>
            <p:spPr bwMode="auto">
              <a:xfrm flipH="1">
                <a:off x="712" y="1816"/>
                <a:ext cx="112" cy="17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a-IR"/>
              </a:p>
            </p:txBody>
          </p:sp>
          <p:sp>
            <p:nvSpPr>
              <p:cNvPr id="71747" name="Line 11"/>
              <p:cNvSpPr>
                <a:spLocks noChangeShapeType="1"/>
              </p:cNvSpPr>
              <p:nvPr/>
            </p:nvSpPr>
            <p:spPr bwMode="auto">
              <a:xfrm>
                <a:off x="817" y="1809"/>
                <a:ext cx="128" cy="17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a-IR"/>
              </a:p>
            </p:txBody>
          </p:sp>
        </p:grpSp>
        <p:sp>
          <p:nvSpPr>
            <p:cNvPr id="71741" name="Line 12"/>
            <p:cNvSpPr>
              <a:spLocks noChangeShapeType="1"/>
            </p:cNvSpPr>
            <p:nvPr/>
          </p:nvSpPr>
          <p:spPr bwMode="auto">
            <a:xfrm>
              <a:off x="1400" y="1161"/>
              <a:ext cx="3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1742" name="Line 13"/>
            <p:cNvSpPr>
              <a:spLocks noChangeShapeType="1"/>
            </p:cNvSpPr>
            <p:nvPr/>
          </p:nvSpPr>
          <p:spPr bwMode="auto">
            <a:xfrm flipH="1">
              <a:off x="1385" y="1338"/>
              <a:ext cx="3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71684" name="Rectangle 14"/>
          <p:cNvSpPr>
            <a:spLocks noChangeArrowheads="1"/>
          </p:cNvSpPr>
          <p:nvPr/>
        </p:nvSpPr>
        <p:spPr bwMode="auto">
          <a:xfrm>
            <a:off x="457200" y="5410200"/>
            <a:ext cx="8382000" cy="811213"/>
          </a:xfrm>
          <a:prstGeom prst="rect">
            <a:avLst/>
          </a:prstGeom>
          <a:solidFill>
            <a:srgbClr val="EAEAEA"/>
          </a:solidFill>
          <a:ln w="9525">
            <a:solidFill>
              <a:srgbClr val="DDDDD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 rtl="0" eaLnBrk="0" hangingPunct="0">
              <a:spcBef>
                <a:spcPct val="20000"/>
              </a:spcBef>
              <a:buClr>
                <a:srgbClr val="F49100"/>
              </a:buClr>
              <a:buSzPct val="70000"/>
              <a:buFont typeface="Monotype Sorts"/>
              <a:buNone/>
            </a:pPr>
            <a:endParaRPr lang="fa-IR" sz="2000" b="1" i="1"/>
          </a:p>
        </p:txBody>
      </p:sp>
      <p:sp>
        <p:nvSpPr>
          <p:cNvPr id="995349" name="Oval 21"/>
          <p:cNvSpPr>
            <a:spLocks noChangeAspect="1" noChangeArrowheads="1"/>
          </p:cNvSpPr>
          <p:nvPr/>
        </p:nvSpPr>
        <p:spPr bwMode="auto">
          <a:xfrm>
            <a:off x="3335338" y="4116388"/>
            <a:ext cx="1143000" cy="757237"/>
          </a:xfrm>
          <a:prstGeom prst="ellipse">
            <a:avLst/>
          </a:prstGeom>
          <a:gradFill rotWithShape="1">
            <a:gsLst>
              <a:gs pos="0">
                <a:srgbClr val="99CC00">
                  <a:gamma/>
                  <a:shade val="20000"/>
                  <a:invGamma/>
                </a:srgbClr>
              </a:gs>
              <a:gs pos="100000">
                <a:srgbClr val="99CC00"/>
              </a:gs>
            </a:gsLst>
            <a:lin ang="2700000" scaled="1"/>
          </a:gradFill>
          <a:ln w="12700" algn="ctr">
            <a:noFill/>
            <a:round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tIns="0" anchor="ctr"/>
          <a:lstStyle/>
          <a:p>
            <a:pPr algn="l" rtl="0" eaLnBrk="0" hangingPunct="0"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bg1"/>
                </a:solidFill>
              </a:rPr>
              <a:t>Composite </a:t>
            </a:r>
          </a:p>
          <a:p>
            <a:pPr algn="l" rtl="0" eaLnBrk="0" hangingPunct="0"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bg1"/>
                </a:solidFill>
              </a:rPr>
              <a:t>Service</a:t>
            </a:r>
          </a:p>
        </p:txBody>
      </p:sp>
      <p:sp>
        <p:nvSpPr>
          <p:cNvPr id="71686" name="Line 23"/>
          <p:cNvSpPr>
            <a:spLocks noChangeShapeType="1"/>
          </p:cNvSpPr>
          <p:nvPr/>
        </p:nvSpPr>
        <p:spPr bwMode="auto">
          <a:xfrm flipH="1">
            <a:off x="2286000" y="4876800"/>
            <a:ext cx="1589088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71687" name="Line 24"/>
          <p:cNvSpPr>
            <a:spLocks noChangeShapeType="1"/>
          </p:cNvSpPr>
          <p:nvPr/>
        </p:nvSpPr>
        <p:spPr bwMode="auto">
          <a:xfrm>
            <a:off x="4178300" y="4810125"/>
            <a:ext cx="850900" cy="828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995354" name="Oval 26"/>
          <p:cNvSpPr>
            <a:spLocks noChangeAspect="1" noChangeArrowheads="1"/>
          </p:cNvSpPr>
          <p:nvPr/>
        </p:nvSpPr>
        <p:spPr bwMode="auto">
          <a:xfrm>
            <a:off x="4618038" y="2822575"/>
            <a:ext cx="1143000" cy="757238"/>
          </a:xfrm>
          <a:prstGeom prst="ellipse">
            <a:avLst/>
          </a:prstGeom>
          <a:gradFill rotWithShape="1">
            <a:gsLst>
              <a:gs pos="0">
                <a:srgbClr val="33CCCC">
                  <a:gamma/>
                  <a:shade val="20000"/>
                  <a:invGamma/>
                </a:srgbClr>
              </a:gs>
              <a:gs pos="100000">
                <a:srgbClr val="33CCCC"/>
              </a:gs>
            </a:gsLst>
            <a:lin ang="2700000" scaled="1"/>
          </a:gradFill>
          <a:ln w="12700" algn="ctr">
            <a:noFill/>
            <a:round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tIns="0" anchor="ctr"/>
          <a:lstStyle/>
          <a:p>
            <a:pPr algn="l" rtl="0" eaLnBrk="0" hangingPunct="0">
              <a:defRPr/>
            </a:pPr>
            <a:r>
              <a:rPr lang="en-US" sz="1200" b="1" dirty="0">
                <a:solidFill>
                  <a:schemeClr val="bg1"/>
                </a:solidFill>
              </a:rPr>
              <a:t>Process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Service</a:t>
            </a:r>
          </a:p>
        </p:txBody>
      </p:sp>
      <p:sp>
        <p:nvSpPr>
          <p:cNvPr id="71689" name="Line 28"/>
          <p:cNvSpPr>
            <a:spLocks noChangeShapeType="1"/>
          </p:cNvSpPr>
          <p:nvPr/>
        </p:nvSpPr>
        <p:spPr bwMode="auto">
          <a:xfrm flipV="1">
            <a:off x="5183188" y="2058988"/>
            <a:ext cx="6350" cy="695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55306" name="Line 29"/>
          <p:cNvSpPr>
            <a:spLocks noChangeShapeType="1"/>
          </p:cNvSpPr>
          <p:nvPr/>
        </p:nvSpPr>
        <p:spPr bwMode="auto">
          <a:xfrm>
            <a:off x="5562600" y="3505200"/>
            <a:ext cx="160020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55307" name="Line 30"/>
          <p:cNvSpPr>
            <a:spLocks noChangeShapeType="1"/>
          </p:cNvSpPr>
          <p:nvPr/>
        </p:nvSpPr>
        <p:spPr bwMode="auto">
          <a:xfrm>
            <a:off x="3581400" y="3657600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grpSp>
        <p:nvGrpSpPr>
          <p:cNvPr id="71692" name="Group 31"/>
          <p:cNvGrpSpPr>
            <a:grpSpLocks/>
          </p:cNvGrpSpPr>
          <p:nvPr/>
        </p:nvGrpSpPr>
        <p:grpSpPr bwMode="auto">
          <a:xfrm>
            <a:off x="2133600" y="2057400"/>
            <a:ext cx="5570538" cy="3505200"/>
            <a:chOff x="1344" y="1296"/>
            <a:chExt cx="3509" cy="2208"/>
          </a:xfrm>
        </p:grpSpPr>
        <p:sp>
          <p:nvSpPr>
            <p:cNvPr id="995362" name="Oval 34"/>
            <p:cNvSpPr>
              <a:spLocks noChangeAspect="1" noChangeArrowheads="1"/>
            </p:cNvSpPr>
            <p:nvPr/>
          </p:nvSpPr>
          <p:spPr bwMode="auto">
            <a:xfrm>
              <a:off x="4133" y="1759"/>
              <a:ext cx="720" cy="477"/>
            </a:xfrm>
            <a:prstGeom prst="ellipse">
              <a:avLst/>
            </a:prstGeom>
            <a:gradFill rotWithShape="1">
              <a:gsLst>
                <a:gs pos="0">
                  <a:srgbClr val="33CCCC">
                    <a:gamma/>
                    <a:shade val="20000"/>
                    <a:invGamma/>
                  </a:srgbClr>
                </a:gs>
                <a:gs pos="100000">
                  <a:srgbClr val="33CCCC"/>
                </a:gs>
              </a:gsLst>
              <a:lin ang="2700000" scaled="1"/>
            </a:gradFill>
            <a:ln w="12700" algn="ctr">
              <a:noFill/>
              <a:round/>
              <a:headEnd/>
              <a:tailEnd/>
            </a:ln>
            <a:effectLst>
              <a:outerShdw dist="56796" dir="3806097" algn="ctr" rotWithShape="0">
                <a:schemeClr val="bg2"/>
              </a:outerShdw>
            </a:effectLst>
          </p:spPr>
          <p:txBody>
            <a:bodyPr wrap="none" tIns="0" anchor="ctr"/>
            <a:lstStyle/>
            <a:p>
              <a:pPr algn="l" rtl="0" eaLnBrk="0" hangingPunct="0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Process</a:t>
              </a:r>
              <a:br>
                <a:rPr lang="en-US" sz="1200" b="1" dirty="0">
                  <a:solidFill>
                    <a:schemeClr val="bg1"/>
                  </a:solidFill>
                </a:rPr>
              </a:br>
              <a:r>
                <a:rPr lang="en-US" sz="1200" b="1" dirty="0">
                  <a:solidFill>
                    <a:schemeClr val="bg1"/>
                  </a:solidFill>
                </a:rPr>
                <a:t>Service</a:t>
              </a:r>
            </a:p>
          </p:txBody>
        </p:sp>
        <p:sp>
          <p:nvSpPr>
            <p:cNvPr id="71737" name="Line 35"/>
            <p:cNvSpPr>
              <a:spLocks noChangeShapeType="1"/>
            </p:cNvSpPr>
            <p:nvPr/>
          </p:nvSpPr>
          <p:spPr bwMode="auto">
            <a:xfrm flipV="1">
              <a:off x="1344" y="2304"/>
              <a:ext cx="864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1738" name="Line 36"/>
            <p:cNvSpPr>
              <a:spLocks noChangeShapeType="1"/>
            </p:cNvSpPr>
            <p:nvPr/>
          </p:nvSpPr>
          <p:spPr bwMode="auto">
            <a:xfrm flipH="1">
              <a:off x="3552" y="2256"/>
              <a:ext cx="864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1739" name="Line 37"/>
            <p:cNvSpPr>
              <a:spLocks noChangeShapeType="1"/>
            </p:cNvSpPr>
            <p:nvPr/>
          </p:nvSpPr>
          <p:spPr bwMode="auto">
            <a:xfrm>
              <a:off x="3312" y="1296"/>
              <a:ext cx="957" cy="5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55309" name="Rectangle 42"/>
          <p:cNvSpPr>
            <a:spLocks noChangeArrowheads="1"/>
          </p:cNvSpPr>
          <p:nvPr/>
        </p:nvSpPr>
        <p:spPr bwMode="auto">
          <a:xfrm>
            <a:off x="928688" y="76200"/>
            <a:ext cx="7842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a-IR" sz="2400" b="1" dirty="0">
                <a:solidFill>
                  <a:schemeClr val="bg1"/>
                </a:solidFill>
                <a:ea typeface="+mj-ea"/>
                <a:cs typeface="B Titr" pitchFamily="2" charset="-78"/>
              </a:rPr>
              <a:t>سطوح بلوغ </a:t>
            </a:r>
            <a:r>
              <a:rPr lang="en-US" sz="2400" b="1" dirty="0">
                <a:solidFill>
                  <a:schemeClr val="bg1"/>
                </a:solidFill>
                <a:ea typeface="+mj-ea"/>
                <a:cs typeface="B Titr" pitchFamily="2" charset="-78"/>
              </a:rPr>
              <a:t>SOA</a:t>
            </a:r>
            <a:r>
              <a:rPr lang="fa-IR" sz="2400" b="1" dirty="0">
                <a:solidFill>
                  <a:schemeClr val="bg1"/>
                </a:solidFill>
                <a:ea typeface="+mj-ea"/>
                <a:cs typeface="B Titr" pitchFamily="2" charset="-78"/>
              </a:rPr>
              <a:t>: معماری سرویس گرا در </a:t>
            </a:r>
            <a:r>
              <a:rPr lang="fa-IR" sz="2400" b="1" dirty="0">
                <a:solidFill>
                  <a:srgbClr val="FF4B21"/>
                </a:solidFill>
                <a:cs typeface="B Titr" pitchFamily="2" charset="-78"/>
              </a:rPr>
              <a:t>گستره سازمان (</a:t>
            </a:r>
            <a:r>
              <a:rPr lang="en-US" sz="2400" b="1" dirty="0">
                <a:solidFill>
                  <a:srgbClr val="FF4B21"/>
                </a:solidFill>
                <a:cs typeface="B Titr" pitchFamily="2" charset="-78"/>
              </a:rPr>
              <a:t>ESOA</a:t>
            </a:r>
            <a:r>
              <a:rPr lang="fa-IR" sz="2400" b="1" dirty="0">
                <a:solidFill>
                  <a:srgbClr val="FF4B21"/>
                </a:solidFill>
                <a:cs typeface="B Titr" pitchFamily="2" charset="-78"/>
              </a:rPr>
              <a:t>)</a:t>
            </a:r>
            <a:endParaRPr lang="en-US" sz="2000" b="1" dirty="0">
              <a:solidFill>
                <a:srgbClr val="FF4B21"/>
              </a:solidFill>
              <a:cs typeface="B Titr" pitchFamily="2" charset="-78"/>
            </a:endParaRPr>
          </a:p>
        </p:txBody>
      </p:sp>
      <p:sp>
        <p:nvSpPr>
          <p:cNvPr id="38" name="Oval 15"/>
          <p:cNvSpPr>
            <a:spLocks noChangeAspect="1" noChangeArrowheads="1"/>
          </p:cNvSpPr>
          <p:nvPr/>
        </p:nvSpPr>
        <p:spPr bwMode="auto">
          <a:xfrm>
            <a:off x="533400" y="5562600"/>
            <a:ext cx="838200" cy="463550"/>
          </a:xfrm>
          <a:prstGeom prst="ellipse">
            <a:avLst/>
          </a:prstGeom>
          <a:gradFill rotWithShape="0">
            <a:gsLst>
              <a:gs pos="0">
                <a:srgbClr val="336699"/>
              </a:gs>
              <a:gs pos="100000">
                <a:srgbClr val="336699">
                  <a:gamma/>
                  <a:shade val="20000"/>
                  <a:invGamma/>
                </a:srgbClr>
              </a:gs>
            </a:gsLst>
            <a:lin ang="2700000" scaled="1"/>
          </a:gradFill>
          <a:ln w="12700">
            <a:noFill/>
            <a:round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tIns="0" anchor="ctr"/>
          <a:lstStyle/>
          <a:p>
            <a:pPr algn="l" rtl="0" eaLnBrk="0" hangingPunct="0">
              <a:spcBef>
                <a:spcPct val="50000"/>
              </a:spcBef>
              <a:defRPr/>
            </a:pPr>
            <a:r>
              <a:rPr lang="en-US" sz="1050" b="1" dirty="0">
                <a:solidFill>
                  <a:schemeClr val="bg1"/>
                </a:solidFill>
              </a:rPr>
              <a:t>Atomic </a:t>
            </a:r>
          </a:p>
          <a:p>
            <a:pPr algn="l" rtl="0" eaLnBrk="0" hangingPunct="0">
              <a:spcBef>
                <a:spcPct val="50000"/>
              </a:spcBef>
              <a:defRPr/>
            </a:pPr>
            <a:r>
              <a:rPr lang="en-US" sz="1050" b="1" dirty="0">
                <a:solidFill>
                  <a:schemeClr val="bg1"/>
                </a:solidFill>
              </a:rPr>
              <a:t>Service</a:t>
            </a:r>
          </a:p>
        </p:txBody>
      </p:sp>
      <p:sp>
        <p:nvSpPr>
          <p:cNvPr id="39" name="Oval 15"/>
          <p:cNvSpPr>
            <a:spLocks noChangeAspect="1" noChangeArrowheads="1"/>
          </p:cNvSpPr>
          <p:nvPr/>
        </p:nvSpPr>
        <p:spPr bwMode="auto">
          <a:xfrm>
            <a:off x="1600200" y="5562600"/>
            <a:ext cx="838200" cy="463550"/>
          </a:xfrm>
          <a:prstGeom prst="ellipse">
            <a:avLst/>
          </a:prstGeom>
          <a:gradFill rotWithShape="0">
            <a:gsLst>
              <a:gs pos="0">
                <a:srgbClr val="336699"/>
              </a:gs>
              <a:gs pos="100000">
                <a:srgbClr val="336699">
                  <a:gamma/>
                  <a:shade val="20000"/>
                  <a:invGamma/>
                </a:srgbClr>
              </a:gs>
            </a:gsLst>
            <a:lin ang="2700000" scaled="1"/>
          </a:gradFill>
          <a:ln w="12700">
            <a:noFill/>
            <a:round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tIns="0" anchor="ctr"/>
          <a:lstStyle/>
          <a:p>
            <a:pPr algn="l" rtl="0" eaLnBrk="0" hangingPunct="0">
              <a:spcBef>
                <a:spcPct val="50000"/>
              </a:spcBef>
              <a:defRPr/>
            </a:pPr>
            <a:r>
              <a:rPr lang="en-US" sz="1050" b="1" dirty="0">
                <a:solidFill>
                  <a:schemeClr val="bg1"/>
                </a:solidFill>
              </a:rPr>
              <a:t>Atomic </a:t>
            </a:r>
          </a:p>
          <a:p>
            <a:pPr algn="l" rtl="0" eaLnBrk="0" hangingPunct="0">
              <a:spcBef>
                <a:spcPct val="50000"/>
              </a:spcBef>
              <a:defRPr/>
            </a:pPr>
            <a:r>
              <a:rPr lang="en-US" sz="1050" b="1" dirty="0">
                <a:solidFill>
                  <a:schemeClr val="bg1"/>
                </a:solidFill>
              </a:rPr>
              <a:t>Service</a:t>
            </a:r>
          </a:p>
        </p:txBody>
      </p:sp>
      <p:sp>
        <p:nvSpPr>
          <p:cNvPr id="40" name="Oval 15"/>
          <p:cNvSpPr>
            <a:spLocks noChangeAspect="1" noChangeArrowheads="1"/>
          </p:cNvSpPr>
          <p:nvPr/>
        </p:nvSpPr>
        <p:spPr bwMode="auto">
          <a:xfrm>
            <a:off x="6781800" y="5632450"/>
            <a:ext cx="838200" cy="463550"/>
          </a:xfrm>
          <a:prstGeom prst="ellipse">
            <a:avLst/>
          </a:prstGeom>
          <a:gradFill rotWithShape="0">
            <a:gsLst>
              <a:gs pos="0">
                <a:srgbClr val="336699"/>
              </a:gs>
              <a:gs pos="100000">
                <a:srgbClr val="336699">
                  <a:gamma/>
                  <a:shade val="20000"/>
                  <a:invGamma/>
                </a:srgbClr>
              </a:gs>
            </a:gsLst>
            <a:lin ang="2700000" scaled="1"/>
          </a:gradFill>
          <a:ln w="12700">
            <a:noFill/>
            <a:round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tIns="0" anchor="ctr"/>
          <a:lstStyle/>
          <a:p>
            <a:pPr algn="l" rtl="0" eaLnBrk="0" hangingPunct="0">
              <a:spcBef>
                <a:spcPct val="50000"/>
              </a:spcBef>
              <a:defRPr/>
            </a:pPr>
            <a:r>
              <a:rPr lang="en-US" sz="1050" b="1" dirty="0">
                <a:solidFill>
                  <a:schemeClr val="bg1"/>
                </a:solidFill>
              </a:rPr>
              <a:t>Atomic </a:t>
            </a:r>
          </a:p>
          <a:p>
            <a:pPr algn="l" rtl="0" eaLnBrk="0" hangingPunct="0">
              <a:spcBef>
                <a:spcPct val="50000"/>
              </a:spcBef>
              <a:defRPr/>
            </a:pPr>
            <a:r>
              <a:rPr lang="en-US" sz="1050" b="1" dirty="0">
                <a:solidFill>
                  <a:schemeClr val="bg1"/>
                </a:solidFill>
              </a:rPr>
              <a:t>Service</a:t>
            </a:r>
          </a:p>
        </p:txBody>
      </p:sp>
      <p:sp>
        <p:nvSpPr>
          <p:cNvPr id="41" name="Oval 15"/>
          <p:cNvSpPr>
            <a:spLocks noChangeAspect="1" noChangeArrowheads="1"/>
          </p:cNvSpPr>
          <p:nvPr/>
        </p:nvSpPr>
        <p:spPr bwMode="auto">
          <a:xfrm>
            <a:off x="5791200" y="5638800"/>
            <a:ext cx="838200" cy="463550"/>
          </a:xfrm>
          <a:prstGeom prst="ellipse">
            <a:avLst/>
          </a:prstGeom>
          <a:gradFill rotWithShape="0">
            <a:gsLst>
              <a:gs pos="0">
                <a:srgbClr val="336699"/>
              </a:gs>
              <a:gs pos="100000">
                <a:srgbClr val="336699">
                  <a:gamma/>
                  <a:shade val="20000"/>
                  <a:invGamma/>
                </a:srgbClr>
              </a:gs>
            </a:gsLst>
            <a:lin ang="2700000" scaled="1"/>
          </a:gradFill>
          <a:ln w="12700">
            <a:noFill/>
            <a:round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tIns="0" anchor="ctr"/>
          <a:lstStyle/>
          <a:p>
            <a:pPr algn="l" rtl="0" eaLnBrk="0" hangingPunct="0">
              <a:spcBef>
                <a:spcPct val="50000"/>
              </a:spcBef>
              <a:defRPr/>
            </a:pPr>
            <a:r>
              <a:rPr lang="en-US" sz="1050" b="1" dirty="0">
                <a:solidFill>
                  <a:schemeClr val="bg1"/>
                </a:solidFill>
              </a:rPr>
              <a:t>Atomic </a:t>
            </a:r>
          </a:p>
          <a:p>
            <a:pPr algn="l" rtl="0" eaLnBrk="0" hangingPunct="0">
              <a:spcBef>
                <a:spcPct val="50000"/>
              </a:spcBef>
              <a:defRPr/>
            </a:pPr>
            <a:r>
              <a:rPr lang="en-US" sz="1050" b="1" dirty="0">
                <a:solidFill>
                  <a:schemeClr val="bg1"/>
                </a:solidFill>
              </a:rPr>
              <a:t>Service</a:t>
            </a:r>
          </a:p>
        </p:txBody>
      </p:sp>
      <p:sp>
        <p:nvSpPr>
          <p:cNvPr id="42" name="Oval 15"/>
          <p:cNvSpPr>
            <a:spLocks noChangeAspect="1" noChangeArrowheads="1"/>
          </p:cNvSpPr>
          <p:nvPr/>
        </p:nvSpPr>
        <p:spPr bwMode="auto">
          <a:xfrm>
            <a:off x="4724400" y="5632450"/>
            <a:ext cx="838200" cy="463550"/>
          </a:xfrm>
          <a:prstGeom prst="ellipse">
            <a:avLst/>
          </a:prstGeom>
          <a:gradFill rotWithShape="0">
            <a:gsLst>
              <a:gs pos="0">
                <a:srgbClr val="336699"/>
              </a:gs>
              <a:gs pos="100000">
                <a:srgbClr val="336699">
                  <a:gamma/>
                  <a:shade val="20000"/>
                  <a:invGamma/>
                </a:srgbClr>
              </a:gs>
            </a:gsLst>
            <a:lin ang="2700000" scaled="1"/>
          </a:gradFill>
          <a:ln w="12700">
            <a:noFill/>
            <a:round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tIns="0" anchor="ctr"/>
          <a:lstStyle/>
          <a:p>
            <a:pPr algn="l" rtl="0" eaLnBrk="0" hangingPunct="0">
              <a:spcBef>
                <a:spcPct val="50000"/>
              </a:spcBef>
              <a:defRPr/>
            </a:pPr>
            <a:r>
              <a:rPr lang="en-US" sz="1050" b="1" dirty="0">
                <a:solidFill>
                  <a:schemeClr val="bg1"/>
                </a:solidFill>
              </a:rPr>
              <a:t>Atomic </a:t>
            </a:r>
          </a:p>
          <a:p>
            <a:pPr algn="l" rtl="0" eaLnBrk="0" hangingPunct="0">
              <a:spcBef>
                <a:spcPct val="50000"/>
              </a:spcBef>
              <a:defRPr/>
            </a:pPr>
            <a:r>
              <a:rPr lang="en-US" sz="1050" b="1" dirty="0">
                <a:solidFill>
                  <a:schemeClr val="bg1"/>
                </a:solidFill>
              </a:rPr>
              <a:t>Service</a:t>
            </a:r>
          </a:p>
        </p:txBody>
      </p:sp>
      <p:sp>
        <p:nvSpPr>
          <p:cNvPr id="43" name="Oval 15"/>
          <p:cNvSpPr>
            <a:spLocks noChangeAspect="1" noChangeArrowheads="1"/>
          </p:cNvSpPr>
          <p:nvPr/>
        </p:nvSpPr>
        <p:spPr bwMode="auto">
          <a:xfrm>
            <a:off x="3733800" y="5638800"/>
            <a:ext cx="838200" cy="463550"/>
          </a:xfrm>
          <a:prstGeom prst="ellipse">
            <a:avLst/>
          </a:prstGeom>
          <a:gradFill rotWithShape="0">
            <a:gsLst>
              <a:gs pos="0">
                <a:srgbClr val="336699"/>
              </a:gs>
              <a:gs pos="100000">
                <a:srgbClr val="336699">
                  <a:gamma/>
                  <a:shade val="20000"/>
                  <a:invGamma/>
                </a:srgbClr>
              </a:gs>
            </a:gsLst>
            <a:lin ang="2700000" scaled="1"/>
          </a:gradFill>
          <a:ln w="12700">
            <a:noFill/>
            <a:round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tIns="0" anchor="ctr"/>
          <a:lstStyle/>
          <a:p>
            <a:pPr algn="l" rtl="0" eaLnBrk="0" hangingPunct="0">
              <a:spcBef>
                <a:spcPct val="50000"/>
              </a:spcBef>
              <a:defRPr/>
            </a:pPr>
            <a:r>
              <a:rPr lang="en-US" sz="1050" b="1" dirty="0">
                <a:solidFill>
                  <a:schemeClr val="bg1"/>
                </a:solidFill>
              </a:rPr>
              <a:t>Atomic </a:t>
            </a:r>
          </a:p>
          <a:p>
            <a:pPr algn="l" rtl="0" eaLnBrk="0" hangingPunct="0">
              <a:spcBef>
                <a:spcPct val="50000"/>
              </a:spcBef>
              <a:defRPr/>
            </a:pPr>
            <a:r>
              <a:rPr lang="en-US" sz="1050" b="1" dirty="0">
                <a:solidFill>
                  <a:schemeClr val="bg1"/>
                </a:solidFill>
              </a:rPr>
              <a:t>Service</a:t>
            </a:r>
          </a:p>
        </p:txBody>
      </p:sp>
      <p:sp>
        <p:nvSpPr>
          <p:cNvPr id="44" name="Oval 15"/>
          <p:cNvSpPr>
            <a:spLocks noChangeAspect="1" noChangeArrowheads="1"/>
          </p:cNvSpPr>
          <p:nvPr/>
        </p:nvSpPr>
        <p:spPr bwMode="auto">
          <a:xfrm>
            <a:off x="2667000" y="5632450"/>
            <a:ext cx="838200" cy="463550"/>
          </a:xfrm>
          <a:prstGeom prst="ellipse">
            <a:avLst/>
          </a:prstGeom>
          <a:gradFill rotWithShape="0">
            <a:gsLst>
              <a:gs pos="0">
                <a:srgbClr val="336699"/>
              </a:gs>
              <a:gs pos="100000">
                <a:srgbClr val="336699">
                  <a:gamma/>
                  <a:shade val="20000"/>
                  <a:invGamma/>
                </a:srgbClr>
              </a:gs>
            </a:gsLst>
            <a:lin ang="2700000" scaled="1"/>
          </a:gradFill>
          <a:ln w="12700">
            <a:noFill/>
            <a:round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tIns="0" anchor="ctr"/>
          <a:lstStyle/>
          <a:p>
            <a:pPr algn="l" rtl="0" eaLnBrk="0" hangingPunct="0">
              <a:spcBef>
                <a:spcPct val="50000"/>
              </a:spcBef>
              <a:defRPr/>
            </a:pPr>
            <a:r>
              <a:rPr lang="en-US" sz="1050" b="1" dirty="0">
                <a:solidFill>
                  <a:schemeClr val="bg1"/>
                </a:solidFill>
              </a:rPr>
              <a:t>Atomic </a:t>
            </a:r>
          </a:p>
          <a:p>
            <a:pPr algn="l" rtl="0" eaLnBrk="0" hangingPunct="0">
              <a:spcBef>
                <a:spcPct val="50000"/>
              </a:spcBef>
              <a:defRPr/>
            </a:pPr>
            <a:r>
              <a:rPr lang="en-US" sz="1050" b="1" dirty="0">
                <a:solidFill>
                  <a:schemeClr val="bg1"/>
                </a:solidFill>
              </a:rPr>
              <a:t>Service</a:t>
            </a:r>
          </a:p>
        </p:txBody>
      </p:sp>
      <p:sp>
        <p:nvSpPr>
          <p:cNvPr id="45" name="Oval 15"/>
          <p:cNvSpPr>
            <a:spLocks noChangeAspect="1" noChangeArrowheads="1"/>
          </p:cNvSpPr>
          <p:nvPr/>
        </p:nvSpPr>
        <p:spPr bwMode="auto">
          <a:xfrm>
            <a:off x="7848600" y="5632450"/>
            <a:ext cx="838200" cy="463550"/>
          </a:xfrm>
          <a:prstGeom prst="ellipse">
            <a:avLst/>
          </a:prstGeom>
          <a:gradFill rotWithShape="0">
            <a:gsLst>
              <a:gs pos="0">
                <a:srgbClr val="336699"/>
              </a:gs>
              <a:gs pos="100000">
                <a:srgbClr val="336699">
                  <a:gamma/>
                  <a:shade val="20000"/>
                  <a:invGamma/>
                </a:srgbClr>
              </a:gs>
            </a:gsLst>
            <a:lin ang="2700000" scaled="1"/>
          </a:gradFill>
          <a:ln w="12700">
            <a:noFill/>
            <a:round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tIns="0" anchor="ctr"/>
          <a:lstStyle/>
          <a:p>
            <a:pPr algn="l" rtl="0" eaLnBrk="0" hangingPunct="0">
              <a:spcBef>
                <a:spcPct val="50000"/>
              </a:spcBef>
              <a:defRPr/>
            </a:pPr>
            <a:r>
              <a:rPr lang="en-US" sz="1050" b="1" dirty="0">
                <a:solidFill>
                  <a:schemeClr val="bg1"/>
                </a:solidFill>
              </a:rPr>
              <a:t>Atomic </a:t>
            </a:r>
          </a:p>
          <a:p>
            <a:pPr algn="l" rtl="0" eaLnBrk="0" hangingPunct="0">
              <a:spcBef>
                <a:spcPct val="50000"/>
              </a:spcBef>
              <a:defRPr/>
            </a:pPr>
            <a:r>
              <a:rPr lang="en-US" sz="1050" b="1" dirty="0">
                <a:solidFill>
                  <a:schemeClr val="bg1"/>
                </a:solidFill>
              </a:rPr>
              <a:t>Service</a:t>
            </a:r>
          </a:p>
        </p:txBody>
      </p:sp>
      <p:sp>
        <p:nvSpPr>
          <p:cNvPr id="48" name="Oval 21"/>
          <p:cNvSpPr>
            <a:spLocks noChangeAspect="1" noChangeArrowheads="1"/>
          </p:cNvSpPr>
          <p:nvPr/>
        </p:nvSpPr>
        <p:spPr bwMode="auto">
          <a:xfrm>
            <a:off x="5029200" y="4114800"/>
            <a:ext cx="1143000" cy="757238"/>
          </a:xfrm>
          <a:prstGeom prst="ellipse">
            <a:avLst/>
          </a:prstGeom>
          <a:gradFill rotWithShape="1">
            <a:gsLst>
              <a:gs pos="0">
                <a:srgbClr val="99CC00">
                  <a:gamma/>
                  <a:shade val="20000"/>
                  <a:invGamma/>
                </a:srgbClr>
              </a:gs>
              <a:gs pos="100000">
                <a:srgbClr val="99CC00"/>
              </a:gs>
            </a:gsLst>
            <a:lin ang="2700000" scaled="1"/>
          </a:gradFill>
          <a:ln w="12700" algn="ctr">
            <a:noFill/>
            <a:round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tIns="0" anchor="ctr"/>
          <a:lstStyle/>
          <a:p>
            <a:pPr algn="l" rtl="0" eaLnBrk="0" hangingPunct="0"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bg1"/>
                </a:solidFill>
              </a:rPr>
              <a:t>Composite </a:t>
            </a:r>
          </a:p>
          <a:p>
            <a:pPr algn="l" rtl="0" eaLnBrk="0" hangingPunct="0"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bg1"/>
                </a:solidFill>
              </a:rPr>
              <a:t>Service</a:t>
            </a:r>
          </a:p>
        </p:txBody>
      </p:sp>
      <p:sp>
        <p:nvSpPr>
          <p:cNvPr id="49" name="Oval 21"/>
          <p:cNvSpPr>
            <a:spLocks noChangeAspect="1" noChangeArrowheads="1"/>
          </p:cNvSpPr>
          <p:nvPr/>
        </p:nvSpPr>
        <p:spPr bwMode="auto">
          <a:xfrm>
            <a:off x="1295400" y="4114800"/>
            <a:ext cx="1143000" cy="757238"/>
          </a:xfrm>
          <a:prstGeom prst="ellipse">
            <a:avLst/>
          </a:prstGeom>
          <a:gradFill rotWithShape="1">
            <a:gsLst>
              <a:gs pos="0">
                <a:srgbClr val="99CC00">
                  <a:gamma/>
                  <a:shade val="20000"/>
                  <a:invGamma/>
                </a:srgbClr>
              </a:gs>
              <a:gs pos="100000">
                <a:srgbClr val="99CC00"/>
              </a:gs>
            </a:gsLst>
            <a:lin ang="2700000" scaled="1"/>
          </a:gradFill>
          <a:ln w="12700" algn="ctr">
            <a:noFill/>
            <a:round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tIns="0" anchor="ctr"/>
          <a:lstStyle/>
          <a:p>
            <a:pPr algn="l" rtl="0" eaLnBrk="0" hangingPunct="0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</a:rPr>
              <a:t>Composite </a:t>
            </a:r>
          </a:p>
          <a:p>
            <a:pPr algn="l" rtl="0" eaLnBrk="0" hangingPunct="0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</a:rPr>
              <a:t>Service</a:t>
            </a:r>
          </a:p>
        </p:txBody>
      </p:sp>
      <p:sp>
        <p:nvSpPr>
          <p:cNvPr id="50" name="Oval 21"/>
          <p:cNvSpPr>
            <a:spLocks noChangeAspect="1" noChangeArrowheads="1"/>
          </p:cNvSpPr>
          <p:nvPr/>
        </p:nvSpPr>
        <p:spPr bwMode="auto">
          <a:xfrm>
            <a:off x="6934200" y="4114800"/>
            <a:ext cx="1143000" cy="757238"/>
          </a:xfrm>
          <a:prstGeom prst="ellipse">
            <a:avLst/>
          </a:prstGeom>
          <a:gradFill rotWithShape="1">
            <a:gsLst>
              <a:gs pos="0">
                <a:srgbClr val="99CC00">
                  <a:gamma/>
                  <a:shade val="20000"/>
                  <a:invGamma/>
                </a:srgbClr>
              </a:gs>
              <a:gs pos="100000">
                <a:srgbClr val="99CC00"/>
              </a:gs>
            </a:gsLst>
            <a:lin ang="2700000" scaled="1"/>
          </a:gradFill>
          <a:ln w="12700" algn="ctr">
            <a:noFill/>
            <a:round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tIns="0" anchor="ctr"/>
          <a:lstStyle/>
          <a:p>
            <a:pPr algn="l" rtl="0" eaLnBrk="0" hangingPunct="0"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bg1"/>
                </a:solidFill>
              </a:rPr>
              <a:t>Composite </a:t>
            </a:r>
          </a:p>
          <a:p>
            <a:pPr algn="l" rtl="0" eaLnBrk="0" hangingPunct="0"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bg1"/>
                </a:solidFill>
              </a:rPr>
              <a:t>Service</a:t>
            </a:r>
          </a:p>
        </p:txBody>
      </p:sp>
      <p:sp>
        <p:nvSpPr>
          <p:cNvPr id="52" name="Oval 26"/>
          <p:cNvSpPr>
            <a:spLocks noChangeAspect="1" noChangeArrowheads="1"/>
          </p:cNvSpPr>
          <p:nvPr/>
        </p:nvSpPr>
        <p:spPr bwMode="auto">
          <a:xfrm>
            <a:off x="2895600" y="2895600"/>
            <a:ext cx="1143000" cy="757238"/>
          </a:xfrm>
          <a:prstGeom prst="ellipse">
            <a:avLst/>
          </a:prstGeom>
          <a:gradFill rotWithShape="1">
            <a:gsLst>
              <a:gs pos="0">
                <a:srgbClr val="33CCCC">
                  <a:gamma/>
                  <a:shade val="20000"/>
                  <a:invGamma/>
                </a:srgbClr>
              </a:gs>
              <a:gs pos="100000">
                <a:srgbClr val="33CCCC"/>
              </a:gs>
            </a:gsLst>
            <a:lin ang="2700000" scaled="1"/>
          </a:gradFill>
          <a:ln w="12700" algn="ctr">
            <a:noFill/>
            <a:round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tIns="0" anchor="ctr"/>
          <a:lstStyle/>
          <a:p>
            <a:pPr algn="l" rtl="0" eaLnBrk="0" hangingPunct="0">
              <a:defRPr/>
            </a:pPr>
            <a:r>
              <a:rPr lang="en-US" sz="1200" b="1" dirty="0">
                <a:solidFill>
                  <a:schemeClr val="bg1"/>
                </a:solidFill>
              </a:rPr>
              <a:t>Process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Service</a:t>
            </a:r>
          </a:p>
        </p:txBody>
      </p:sp>
      <p:sp>
        <p:nvSpPr>
          <p:cNvPr id="53" name="Oval 4"/>
          <p:cNvSpPr>
            <a:spLocks noChangeAspect="1" noChangeArrowheads="1"/>
          </p:cNvSpPr>
          <p:nvPr/>
        </p:nvSpPr>
        <p:spPr bwMode="auto">
          <a:xfrm>
            <a:off x="6248400" y="1314450"/>
            <a:ext cx="1133475" cy="742950"/>
          </a:xfrm>
          <a:prstGeom prst="ellipse">
            <a:avLst/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100000">
                <a:srgbClr val="FF9900"/>
              </a:gs>
            </a:gsLst>
            <a:lin ang="0" scaled="1"/>
          </a:gradFill>
          <a:ln w="12700" algn="ctr">
            <a:noFill/>
            <a:round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tIns="0" anchor="ctr"/>
          <a:lstStyle/>
          <a:p>
            <a:pPr algn="l" rtl="0" eaLnBrk="0" hangingPunct="0">
              <a:defRPr/>
            </a:pPr>
            <a:r>
              <a:rPr lang="en-US" sz="1200" b="1" dirty="0">
                <a:solidFill>
                  <a:schemeClr val="bg1"/>
                </a:solidFill>
              </a:rPr>
              <a:t>Application</a:t>
            </a:r>
          </a:p>
        </p:txBody>
      </p:sp>
      <p:grpSp>
        <p:nvGrpSpPr>
          <p:cNvPr id="71707" name="Group 5"/>
          <p:cNvGrpSpPr>
            <a:grpSpLocks/>
          </p:cNvGrpSpPr>
          <p:nvPr/>
        </p:nvGrpSpPr>
        <p:grpSpPr bwMode="auto">
          <a:xfrm flipH="1">
            <a:off x="7696200" y="1295400"/>
            <a:ext cx="1143000" cy="609600"/>
            <a:chOff x="1000" y="970"/>
            <a:chExt cx="775" cy="481"/>
          </a:xfrm>
        </p:grpSpPr>
        <p:grpSp>
          <p:nvGrpSpPr>
            <p:cNvPr id="71728" name="Group 6"/>
            <p:cNvGrpSpPr>
              <a:grpSpLocks/>
            </p:cNvGrpSpPr>
            <p:nvPr/>
          </p:nvGrpSpPr>
          <p:grpSpPr bwMode="auto">
            <a:xfrm>
              <a:off x="998" y="973"/>
              <a:ext cx="243" cy="483"/>
              <a:chOff x="696" y="1368"/>
              <a:chExt cx="249" cy="624"/>
            </a:xfrm>
          </p:grpSpPr>
          <p:sp>
            <p:nvSpPr>
              <p:cNvPr id="71731" name="Oval 7"/>
              <p:cNvSpPr>
                <a:spLocks noChangeArrowheads="1"/>
              </p:cNvSpPr>
              <p:nvPr/>
            </p:nvSpPr>
            <p:spPr bwMode="auto">
              <a:xfrm>
                <a:off x="720" y="1368"/>
                <a:ext cx="208" cy="176"/>
              </a:xfrm>
              <a:prstGeom prst="ellips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 rtl="0"/>
                <a:endParaRPr lang="fa-IR"/>
              </a:p>
            </p:txBody>
          </p:sp>
          <p:sp>
            <p:nvSpPr>
              <p:cNvPr id="71732" name="Line 8"/>
              <p:cNvSpPr>
                <a:spLocks noChangeShapeType="1"/>
              </p:cNvSpPr>
              <p:nvPr/>
            </p:nvSpPr>
            <p:spPr bwMode="auto">
              <a:xfrm>
                <a:off x="824" y="1544"/>
                <a:ext cx="0" cy="2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fa-IR"/>
              </a:p>
            </p:txBody>
          </p:sp>
          <p:sp>
            <p:nvSpPr>
              <p:cNvPr id="71733" name="Line 9"/>
              <p:cNvSpPr>
                <a:spLocks noChangeShapeType="1"/>
              </p:cNvSpPr>
              <p:nvPr/>
            </p:nvSpPr>
            <p:spPr bwMode="auto">
              <a:xfrm>
                <a:off x="696" y="1672"/>
                <a:ext cx="24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a-IR"/>
              </a:p>
            </p:txBody>
          </p:sp>
          <p:sp>
            <p:nvSpPr>
              <p:cNvPr id="71734" name="Line 10"/>
              <p:cNvSpPr>
                <a:spLocks noChangeShapeType="1"/>
              </p:cNvSpPr>
              <p:nvPr/>
            </p:nvSpPr>
            <p:spPr bwMode="auto">
              <a:xfrm flipH="1">
                <a:off x="712" y="1816"/>
                <a:ext cx="112" cy="17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a-IR"/>
              </a:p>
            </p:txBody>
          </p:sp>
          <p:sp>
            <p:nvSpPr>
              <p:cNvPr id="71735" name="Line 11"/>
              <p:cNvSpPr>
                <a:spLocks noChangeShapeType="1"/>
              </p:cNvSpPr>
              <p:nvPr/>
            </p:nvSpPr>
            <p:spPr bwMode="auto">
              <a:xfrm>
                <a:off x="817" y="1809"/>
                <a:ext cx="128" cy="17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a-IR"/>
              </a:p>
            </p:txBody>
          </p:sp>
        </p:grpSp>
        <p:sp>
          <p:nvSpPr>
            <p:cNvPr id="71729" name="Line 12"/>
            <p:cNvSpPr>
              <a:spLocks noChangeShapeType="1"/>
            </p:cNvSpPr>
            <p:nvPr/>
          </p:nvSpPr>
          <p:spPr bwMode="auto">
            <a:xfrm>
              <a:off x="1400" y="1161"/>
              <a:ext cx="3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1730" name="Line 13"/>
            <p:cNvSpPr>
              <a:spLocks noChangeShapeType="1"/>
            </p:cNvSpPr>
            <p:nvPr/>
          </p:nvSpPr>
          <p:spPr bwMode="auto">
            <a:xfrm flipH="1">
              <a:off x="1385" y="1338"/>
              <a:ext cx="3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71708" name="Line 28"/>
          <p:cNvSpPr>
            <a:spLocks noChangeShapeType="1"/>
          </p:cNvSpPr>
          <p:nvPr/>
        </p:nvSpPr>
        <p:spPr bwMode="auto">
          <a:xfrm flipV="1">
            <a:off x="3657600" y="2057400"/>
            <a:ext cx="1371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71709" name="Line 28"/>
          <p:cNvSpPr>
            <a:spLocks noChangeShapeType="1"/>
          </p:cNvSpPr>
          <p:nvPr/>
        </p:nvSpPr>
        <p:spPr bwMode="auto">
          <a:xfrm flipV="1">
            <a:off x="5486400" y="2133600"/>
            <a:ext cx="1219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71710" name="Line 30"/>
          <p:cNvSpPr>
            <a:spLocks noChangeShapeType="1"/>
          </p:cNvSpPr>
          <p:nvPr/>
        </p:nvSpPr>
        <p:spPr bwMode="auto">
          <a:xfrm flipH="1">
            <a:off x="1981200" y="3657600"/>
            <a:ext cx="1427163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71711" name="Line 30"/>
          <p:cNvSpPr>
            <a:spLocks noChangeShapeType="1"/>
          </p:cNvSpPr>
          <p:nvPr/>
        </p:nvSpPr>
        <p:spPr bwMode="auto">
          <a:xfrm flipH="1">
            <a:off x="3962400" y="3581400"/>
            <a:ext cx="1219200" cy="528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55328" name="Line 30"/>
          <p:cNvSpPr>
            <a:spLocks noChangeShapeType="1"/>
          </p:cNvSpPr>
          <p:nvPr/>
        </p:nvSpPr>
        <p:spPr bwMode="auto">
          <a:xfrm>
            <a:off x="7215188" y="3571875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71713" name="Line 23"/>
          <p:cNvSpPr>
            <a:spLocks noChangeShapeType="1"/>
          </p:cNvSpPr>
          <p:nvPr/>
        </p:nvSpPr>
        <p:spPr bwMode="auto">
          <a:xfrm flipH="1">
            <a:off x="914400" y="48768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71714" name="Line 23"/>
          <p:cNvSpPr>
            <a:spLocks noChangeShapeType="1"/>
          </p:cNvSpPr>
          <p:nvPr/>
        </p:nvSpPr>
        <p:spPr bwMode="auto">
          <a:xfrm>
            <a:off x="1905000" y="4876800"/>
            <a:ext cx="1143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71715" name="Line 23"/>
          <p:cNvSpPr>
            <a:spLocks noChangeShapeType="1"/>
          </p:cNvSpPr>
          <p:nvPr/>
        </p:nvSpPr>
        <p:spPr bwMode="auto">
          <a:xfrm>
            <a:off x="5562600" y="4876800"/>
            <a:ext cx="609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71716" name="Line 23"/>
          <p:cNvSpPr>
            <a:spLocks noChangeShapeType="1"/>
          </p:cNvSpPr>
          <p:nvPr/>
        </p:nvSpPr>
        <p:spPr bwMode="auto">
          <a:xfrm flipH="1">
            <a:off x="5105400" y="4876800"/>
            <a:ext cx="457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71717" name="Line 23"/>
          <p:cNvSpPr>
            <a:spLocks noChangeShapeType="1"/>
          </p:cNvSpPr>
          <p:nvPr/>
        </p:nvSpPr>
        <p:spPr bwMode="auto">
          <a:xfrm>
            <a:off x="4038600" y="4876800"/>
            <a:ext cx="76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55334" name="Line 23"/>
          <p:cNvSpPr>
            <a:spLocks noChangeShapeType="1"/>
          </p:cNvSpPr>
          <p:nvPr/>
        </p:nvSpPr>
        <p:spPr bwMode="auto">
          <a:xfrm flipH="1">
            <a:off x="7239000" y="4876800"/>
            <a:ext cx="228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71719" name="Line 23"/>
          <p:cNvSpPr>
            <a:spLocks noChangeShapeType="1"/>
          </p:cNvSpPr>
          <p:nvPr/>
        </p:nvSpPr>
        <p:spPr bwMode="auto">
          <a:xfrm>
            <a:off x="7620000" y="4876800"/>
            <a:ext cx="685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60" name="Oval 26"/>
          <p:cNvSpPr>
            <a:spLocks noChangeAspect="1" noChangeArrowheads="1"/>
          </p:cNvSpPr>
          <p:nvPr/>
        </p:nvSpPr>
        <p:spPr bwMode="auto">
          <a:xfrm>
            <a:off x="990600" y="2895600"/>
            <a:ext cx="1143000" cy="757238"/>
          </a:xfrm>
          <a:prstGeom prst="ellipse">
            <a:avLst/>
          </a:prstGeom>
          <a:gradFill rotWithShape="1">
            <a:gsLst>
              <a:gs pos="0">
                <a:srgbClr val="33CCCC">
                  <a:gamma/>
                  <a:shade val="20000"/>
                  <a:invGamma/>
                </a:srgbClr>
              </a:gs>
              <a:gs pos="100000">
                <a:srgbClr val="33CCCC"/>
              </a:gs>
            </a:gsLst>
            <a:lin ang="2700000" scaled="1"/>
          </a:gradFill>
          <a:ln w="12700" algn="ctr">
            <a:noFill/>
            <a:round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tIns="0" anchor="ctr"/>
          <a:lstStyle/>
          <a:p>
            <a:pPr algn="l" rtl="0" eaLnBrk="0" hangingPunct="0">
              <a:defRPr/>
            </a:pPr>
            <a:r>
              <a:rPr lang="en-US" sz="1200" b="1" dirty="0">
                <a:solidFill>
                  <a:schemeClr val="bg1"/>
                </a:solidFill>
              </a:rPr>
              <a:t>Process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Service</a:t>
            </a:r>
          </a:p>
        </p:txBody>
      </p:sp>
      <p:sp>
        <p:nvSpPr>
          <p:cNvPr id="61" name="Line 30"/>
          <p:cNvSpPr>
            <a:spLocks noChangeShapeType="1"/>
          </p:cNvSpPr>
          <p:nvPr/>
        </p:nvSpPr>
        <p:spPr bwMode="auto">
          <a:xfrm>
            <a:off x="1676400" y="3657600"/>
            <a:ext cx="228600" cy="45720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62" name="Line 30"/>
          <p:cNvSpPr>
            <a:spLocks noChangeShapeType="1"/>
          </p:cNvSpPr>
          <p:nvPr/>
        </p:nvSpPr>
        <p:spPr bwMode="auto">
          <a:xfrm flipH="1">
            <a:off x="838200" y="3657600"/>
            <a:ext cx="685800" cy="190500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65" name="Line 30"/>
          <p:cNvSpPr>
            <a:spLocks noChangeShapeType="1"/>
          </p:cNvSpPr>
          <p:nvPr/>
        </p:nvSpPr>
        <p:spPr bwMode="auto">
          <a:xfrm flipH="1">
            <a:off x="6286500" y="3571875"/>
            <a:ext cx="857250" cy="2071688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66" name="Line 30"/>
          <p:cNvSpPr>
            <a:spLocks noChangeShapeType="1"/>
          </p:cNvSpPr>
          <p:nvPr/>
        </p:nvSpPr>
        <p:spPr bwMode="auto">
          <a:xfrm>
            <a:off x="6858000" y="2071688"/>
            <a:ext cx="285750" cy="714375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67" name="Line 30"/>
          <p:cNvSpPr>
            <a:spLocks noChangeShapeType="1"/>
          </p:cNvSpPr>
          <p:nvPr/>
        </p:nvSpPr>
        <p:spPr bwMode="auto">
          <a:xfrm flipH="1">
            <a:off x="5214938" y="4857750"/>
            <a:ext cx="2214562" cy="78581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68" name="Line 30"/>
          <p:cNvSpPr>
            <a:spLocks noChangeShapeType="1"/>
          </p:cNvSpPr>
          <p:nvPr/>
        </p:nvSpPr>
        <p:spPr bwMode="auto">
          <a:xfrm>
            <a:off x="3857625" y="3571875"/>
            <a:ext cx="1500188" cy="57150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69" name="Line 30"/>
          <p:cNvSpPr>
            <a:spLocks noChangeShapeType="1"/>
          </p:cNvSpPr>
          <p:nvPr/>
        </p:nvSpPr>
        <p:spPr bwMode="auto">
          <a:xfrm>
            <a:off x="5286375" y="3571875"/>
            <a:ext cx="285750" cy="57150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1000"/>
                                        <p:tgtEl>
                                          <p:spTgt spid="55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1000"/>
                                        <p:tgtEl>
                                          <p:spTgt spid="55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1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1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6" grpId="0" animBg="1"/>
      <p:bldP spid="55307" grpId="0" animBg="1"/>
      <p:bldP spid="55328" grpId="0" animBg="1"/>
      <p:bldP spid="55334" grpId="0" animBg="1"/>
      <p:bldP spid="60" grpId="0" animBg="1"/>
      <p:bldP spid="61" grpId="0" animBg="1"/>
      <p:bldP spid="62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Oval 2"/>
          <p:cNvSpPr>
            <a:spLocks noChangeArrowheads="1"/>
          </p:cNvSpPr>
          <p:nvPr/>
        </p:nvSpPr>
        <p:spPr bwMode="auto">
          <a:xfrm>
            <a:off x="2667000" y="2057400"/>
            <a:ext cx="3962400" cy="3657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wrap="none"/>
          <a:lstStyle/>
          <a:p>
            <a:pPr algn="ctr" rtl="0">
              <a:defRPr/>
            </a:pPr>
            <a:r>
              <a:rPr lang="fa-IR">
                <a:cs typeface="B Titr" pitchFamily="2" charset="-78"/>
              </a:rPr>
              <a:t>سرويس‌ها</a:t>
            </a:r>
            <a:endParaRPr lang="en-US">
              <a:cs typeface="B Titr" pitchFamily="2" charset="-7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358188" cy="642938"/>
          </a:xfrm>
        </p:spPr>
        <p:txBody>
          <a:bodyPr/>
          <a:lstStyle/>
          <a:p>
            <a:pPr eaLnBrk="1" hangingPunct="1"/>
            <a:r>
              <a:rPr lang="fa-IR" smtClean="0"/>
              <a:t>سلسله مراتب مفاهيم و عناصر مرتبط با سرويس</a:t>
            </a:r>
            <a:endParaRPr smtClean="0"/>
          </a:p>
        </p:txBody>
      </p:sp>
      <p:sp>
        <p:nvSpPr>
          <p:cNvPr id="986116" name="Oval 4"/>
          <p:cNvSpPr>
            <a:spLocks noChangeArrowheads="1"/>
          </p:cNvSpPr>
          <p:nvPr/>
        </p:nvSpPr>
        <p:spPr bwMode="auto">
          <a:xfrm>
            <a:off x="3162300" y="3352800"/>
            <a:ext cx="2971800" cy="2362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/>
          <a:lstStyle/>
          <a:p>
            <a:pPr algn="ctr" rtl="0">
              <a:defRPr/>
            </a:pPr>
            <a:r>
              <a:rPr lang="fa-IR">
                <a:cs typeface="B Titr" pitchFamily="2" charset="-78"/>
              </a:rPr>
              <a:t>مولفه‌ها</a:t>
            </a:r>
            <a:endParaRPr lang="en-US">
              <a:cs typeface="B Titr" pitchFamily="2" charset="-78"/>
            </a:endParaRPr>
          </a:p>
        </p:txBody>
      </p:sp>
      <p:sp>
        <p:nvSpPr>
          <p:cNvPr id="986117" name="Oval 5"/>
          <p:cNvSpPr>
            <a:spLocks noChangeArrowheads="1"/>
          </p:cNvSpPr>
          <p:nvPr/>
        </p:nvSpPr>
        <p:spPr bwMode="auto">
          <a:xfrm>
            <a:off x="3581400" y="4495800"/>
            <a:ext cx="2057400" cy="12192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>
              <a:defRPr/>
            </a:pPr>
            <a:r>
              <a:rPr lang="fa-IR">
                <a:cs typeface="B Titr" pitchFamily="2" charset="-78"/>
              </a:rPr>
              <a:t>اشياء</a:t>
            </a:r>
            <a:endParaRPr lang="en-US">
              <a:cs typeface="B Titr" pitchFamily="2" charset="-78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086600" y="1785926"/>
            <a:ext cx="685800" cy="4081474"/>
            <a:chOff x="4512" y="1344"/>
            <a:chExt cx="384" cy="2160"/>
          </a:xfrm>
          <a:solidFill>
            <a:schemeClr val="accent5">
              <a:lumMod val="75000"/>
            </a:schemeClr>
          </a:solidFill>
        </p:grpSpPr>
        <p:sp>
          <p:nvSpPr>
            <p:cNvPr id="26634" name="AutoShape 7"/>
            <p:cNvSpPr>
              <a:spLocks noChangeArrowheads="1"/>
            </p:cNvSpPr>
            <p:nvPr/>
          </p:nvSpPr>
          <p:spPr bwMode="auto">
            <a:xfrm rot="-5400000">
              <a:off x="3624" y="2232"/>
              <a:ext cx="2160" cy="384"/>
            </a:xfrm>
            <a:prstGeom prst="rightArrow">
              <a:avLst>
                <a:gd name="adj1" fmla="val 49167"/>
                <a:gd name="adj2" fmla="val 118229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>
                <a:defRPr/>
              </a:pPr>
              <a:endParaRPr lang="fa-IR">
                <a:solidFill>
                  <a:srgbClr val="FFFF99"/>
                </a:solidFill>
                <a:cs typeface="B Titr" pitchFamily="2" charset="-78"/>
              </a:endParaRPr>
            </a:p>
          </p:txBody>
        </p:sp>
        <p:sp>
          <p:nvSpPr>
            <p:cNvPr id="26635" name="Text Box 8"/>
            <p:cNvSpPr txBox="1">
              <a:spLocks noChangeArrowheads="1"/>
            </p:cNvSpPr>
            <p:nvPr/>
          </p:nvSpPr>
          <p:spPr bwMode="auto">
            <a:xfrm rot="5400000">
              <a:off x="3897" y="2538"/>
              <a:ext cx="1632" cy="20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>
                  <a:solidFill>
                    <a:srgbClr val="FFFF99"/>
                  </a:solidFill>
                  <a:cs typeface="B Titr" pitchFamily="2" charset="-78"/>
                </a:rPr>
                <a:t>دانه بندي</a:t>
              </a:r>
              <a:endParaRPr lang="en-US">
                <a:solidFill>
                  <a:srgbClr val="FFFF99"/>
                </a:solidFill>
                <a:cs typeface="B Titr" pitchFamily="2" charset="-78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676400" y="1643050"/>
            <a:ext cx="685800" cy="4071950"/>
            <a:chOff x="1056" y="1296"/>
            <a:chExt cx="384" cy="2160"/>
          </a:xfrm>
          <a:solidFill>
            <a:schemeClr val="accent5">
              <a:lumMod val="75000"/>
            </a:schemeClr>
          </a:solidFill>
        </p:grpSpPr>
        <p:sp>
          <p:nvSpPr>
            <p:cNvPr id="26632" name="AutoShape 10"/>
            <p:cNvSpPr>
              <a:spLocks noChangeArrowheads="1"/>
            </p:cNvSpPr>
            <p:nvPr/>
          </p:nvSpPr>
          <p:spPr bwMode="auto">
            <a:xfrm rot="-5400000">
              <a:off x="168" y="2184"/>
              <a:ext cx="2160" cy="384"/>
            </a:xfrm>
            <a:prstGeom prst="rightArrow">
              <a:avLst>
                <a:gd name="adj1" fmla="val 49167"/>
                <a:gd name="adj2" fmla="val 118229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>
                <a:defRPr/>
              </a:pPr>
              <a:endParaRPr lang="fa-IR">
                <a:solidFill>
                  <a:srgbClr val="FFFF99"/>
                </a:solidFill>
                <a:cs typeface="B Titr" pitchFamily="2" charset="-78"/>
              </a:endParaRPr>
            </a:p>
          </p:txBody>
        </p:sp>
        <p:sp>
          <p:nvSpPr>
            <p:cNvPr id="26633" name="Text Box 11"/>
            <p:cNvSpPr txBox="1">
              <a:spLocks noChangeArrowheads="1"/>
            </p:cNvSpPr>
            <p:nvPr/>
          </p:nvSpPr>
          <p:spPr bwMode="auto">
            <a:xfrm rot="5400000">
              <a:off x="401" y="2441"/>
              <a:ext cx="1728" cy="20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>
                  <a:solidFill>
                    <a:srgbClr val="FFFF99"/>
                  </a:solidFill>
                  <a:cs typeface="B Titr" pitchFamily="2" charset="-78"/>
                </a:rPr>
                <a:t>تجريد</a:t>
              </a:r>
              <a:endParaRPr lang="en-US">
                <a:solidFill>
                  <a:srgbClr val="FFFF99"/>
                </a:solidFill>
                <a:cs typeface="B Titr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6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6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8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6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6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8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86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86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8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114" grpId="0" animBg="1"/>
      <p:bldP spid="986116" grpId="0" animBg="1"/>
      <p:bldP spid="9861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تحقق اصول سرویس گرائی در </a:t>
            </a:r>
            <a:r>
              <a:rPr smtClean="0"/>
              <a:t>SOA</a:t>
            </a:r>
            <a:endParaRPr lang="fa-IR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714348" y="1325562"/>
          <a:ext cx="7143800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تمرین : شناسایی و استخراج سرویس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460432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04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جواب تمرین!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0555"/>
            <a:ext cx="8604448" cy="568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51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Oval 6"/>
          <p:cNvSpPr>
            <a:spLocks noChangeArrowheads="1"/>
          </p:cNvSpPr>
          <p:nvPr/>
        </p:nvSpPr>
        <p:spPr bwMode="auto">
          <a:xfrm>
            <a:off x="1371600" y="1752600"/>
            <a:ext cx="6172200" cy="3352800"/>
          </a:xfrm>
          <a:prstGeom prst="ellipse">
            <a:avLst/>
          </a:prstGeom>
          <a:solidFill>
            <a:srgbClr val="00B0F0">
              <a:alpha val="41960"/>
            </a:srgbClr>
          </a:soli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l" rtl="0"/>
            <a:endParaRPr lang="fa-IR"/>
          </a:p>
        </p:txBody>
      </p:sp>
      <p:pic>
        <p:nvPicPr>
          <p:cNvPr id="75779" name="Picture 2" descr="swoosh-to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224A"/>
              </a:clrFrom>
              <a:clrTo>
                <a:srgbClr val="00224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invGray">
          <a:xfrm>
            <a:off x="1143000" y="1676400"/>
            <a:ext cx="38100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3" descr="swoosh-botto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D2D53"/>
              </a:clrFrom>
              <a:clrTo>
                <a:srgbClr val="0D2D5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invGray">
          <a:xfrm>
            <a:off x="4191000" y="2384425"/>
            <a:ext cx="35814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447800" y="2362200"/>
            <a:ext cx="579120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6600" b="1">
                <a:latin typeface="Edwardian Script ITC" pitchFamily="66" charset="0"/>
                <a:cs typeface="Courier New" pitchFamily="49" charset="0"/>
              </a:rPr>
              <a:t>Good architecture means good service design</a:t>
            </a:r>
            <a:endParaRPr lang="en-US" altLang="en-US" sz="6600" b="1">
              <a:latin typeface="Edwardian Script ITC" pitchFamily="66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00034" y="2500306"/>
            <a:ext cx="8077200" cy="3071834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ابزارهای طراحی و پیاده سازی معماری سرویس گرا:</a:t>
            </a:r>
            <a:r>
              <a:rPr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/>
            </a:r>
            <a:br>
              <a:rPr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</a:br>
            <a:r>
              <a:rPr lang="fa-IR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</a:br>
            <a:r>
              <a:rPr sz="2000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ORACLE  SOA  Suite</a:t>
            </a:r>
            <a:r>
              <a:rPr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/>
            </a:r>
            <a:br>
              <a:rPr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</a:br>
            <a:r>
              <a:rPr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Microsoft BizTalk Server</a:t>
            </a:r>
            <a:br>
              <a:rPr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</a:br>
            <a:endParaRPr lang="fa-IR" sz="28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358188" cy="642938"/>
          </a:xfrm>
        </p:spPr>
        <p:txBody>
          <a:bodyPr/>
          <a:lstStyle/>
          <a:p>
            <a:r>
              <a:rPr smtClean="0"/>
              <a:t>SOA Suite Parts</a:t>
            </a:r>
            <a:endParaRPr lang="fa-IR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88" y="1143000"/>
          <a:ext cx="8501062" cy="514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mtClean="0"/>
              <a:t>ORACLE SOA Platform</a:t>
            </a:r>
            <a:endParaRPr lang="en-U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214282" y="1142984"/>
            <a:ext cx="871543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451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00034" y="2500306"/>
            <a:ext cx="8077200" cy="1714512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fa-IR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مدیریت فرایندهای کسب و کار</a:t>
            </a:r>
            <a:r>
              <a:rPr sz="44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/>
            </a:r>
            <a:br>
              <a:rPr sz="44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</a:br>
            <a:r>
              <a:rPr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Business Process Management (BPM)</a:t>
            </a:r>
            <a:endParaRPr lang="fa-IR" sz="44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588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dirty="0" smtClean="0"/>
              <a:t>فرایند : قلب کسب و کار سازمان</a:t>
            </a:r>
            <a:endParaRPr lang="en-US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714348" y="1643050"/>
          <a:ext cx="778674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94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ارتباط ”فرآیند“ با سایر عناصر سازمان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857232"/>
          <a:ext cx="914400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981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5AA0C5-1DD5-42AD-89E6-226B88C73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1D5AA0C5-1DD5-42AD-89E6-226B88C73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1D5AA0C5-1DD5-42AD-89E6-226B88C73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graphicEl>
                                              <a:dgm id="{1D5AA0C5-1DD5-42AD-89E6-226B88C73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C0012B-8541-4E98-85D3-2DD49929A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7CC0012B-8541-4E98-85D3-2DD49929A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7CC0012B-8541-4E98-85D3-2DD49929A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7CC0012B-8541-4E98-85D3-2DD49929A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84DF04-CA3B-4155-A11F-99A7C80D8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1F84DF04-CA3B-4155-A11F-99A7C80D8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1F84DF04-CA3B-4155-A11F-99A7C80D8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1F84DF04-CA3B-4155-A11F-99A7C80D8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2B1CC2-D6A2-440E-99DA-0FE13AF4C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6C2B1CC2-D6A2-440E-99DA-0FE13AF4C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6C2B1CC2-D6A2-440E-99DA-0FE13AF4C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6C2B1CC2-D6A2-440E-99DA-0FE13AF4C1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CD3B52-4F2A-417C-BF4A-69CAC3694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91CD3B52-4F2A-417C-BF4A-69CAC3694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91CD3B52-4F2A-417C-BF4A-69CAC3694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91CD3B52-4F2A-417C-BF4A-69CAC36942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DC515B-E3F8-4DFF-A835-D13777DD2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FEDC515B-E3F8-4DFF-A835-D13777DD2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FEDC515B-E3F8-4DFF-A835-D13777DD2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dgm id="{FEDC515B-E3F8-4DFF-A835-D13777DD2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C9632C-138F-4FA6-91C4-45AD04F63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D0C9632C-138F-4FA6-91C4-45AD04F63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D0C9632C-138F-4FA6-91C4-45AD04F63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D0C9632C-138F-4FA6-91C4-45AD04F631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3C0B0B-3FEA-4318-9E5B-3065D8126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D83C0B0B-3FEA-4318-9E5B-3065D8126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D83C0B0B-3FEA-4318-9E5B-3065D8126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graphicEl>
                                              <a:dgm id="{D83C0B0B-3FEA-4318-9E5B-3065D8126E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358188" cy="642938"/>
          </a:xfrm>
        </p:spPr>
        <p:txBody>
          <a:bodyPr/>
          <a:lstStyle/>
          <a:p>
            <a:pPr eaLnBrk="1" hangingPunct="1"/>
            <a:r>
              <a:rPr lang="fa-IR" dirty="0" smtClean="0"/>
              <a:t>سرویس های وب (</a:t>
            </a:r>
            <a:r>
              <a:rPr smtClean="0"/>
              <a:t>Web Service</a:t>
            </a:r>
            <a:r>
              <a:rPr lang="fa-IR" dirty="0" smtClean="0"/>
              <a:t>)</a:t>
            </a:r>
            <a:endParaRPr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88" y="1143000"/>
          <a:ext cx="7929588" cy="521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فرایند = عنصر کلیدی کسب و کار سازمان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88" y="1143000"/>
          <a:ext cx="8501062" cy="521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917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8A5831-8DC6-45E2-828D-FE44D8D6B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238A5831-8DC6-45E2-828D-FE44D8D6B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5AEB1A-81CB-4B2C-9B80-6D633A048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dgm id="{F25AEB1A-81CB-4B2C-9B80-6D633A048F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F42829-CF0C-4ABA-9289-17F921BB0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CAF42829-CF0C-4ABA-9289-17F921BB01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شاخص های ارزیابی و بهبود فرایندها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88" y="1143000"/>
          <a:ext cx="8501062" cy="521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1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1438"/>
            <a:ext cx="8358188" cy="642937"/>
          </a:xfrm>
        </p:spPr>
        <p:txBody>
          <a:bodyPr/>
          <a:lstStyle/>
          <a:p>
            <a:pPr eaLnBrk="1" hangingPunct="1"/>
            <a:r>
              <a:rPr lang="fa-IR" smtClean="0"/>
              <a:t>تعریف مديريت فرآيند كسب وكار:</a:t>
            </a:r>
            <a:endParaRPr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571744"/>
            <a:ext cx="8305800" cy="328614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fa-IR" sz="2000" b="1" i="1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A50021"/>
                </a:solidFill>
              </a:rPr>
              <a:t>BPM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a-IR" sz="2400" b="1" dirty="0" smtClean="0"/>
              <a:t>پاردايمي است مركب از مفاهيم مديريتي و فناوري اطلاعات</a:t>
            </a:r>
            <a:endParaRPr lang="en-US" sz="2400" b="1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a-IR" sz="2400" b="1" dirty="0" smtClean="0"/>
              <a:t>(پلی بین کسب و کار با فناوری اطلاعات)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fa-IR" sz="2400" b="1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A50021"/>
                </a:solidFill>
              </a:rPr>
              <a:t>BPMS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a-IR" sz="2400" b="1" dirty="0" smtClean="0"/>
              <a:t>نوع خاصي از نرم افزار مي باشد كه از تمام چرخه عمر فرآيندهاي كسب وكار پشتيباني مي كند.</a:t>
            </a:r>
            <a:endParaRPr lang="en-US" b="1" dirty="0" smtClean="0"/>
          </a:p>
        </p:txBody>
      </p:sp>
      <p:sp>
        <p:nvSpPr>
          <p:cNvPr id="5" name="Rounded Rectangular Callout 4"/>
          <p:cNvSpPr/>
          <p:nvPr/>
        </p:nvSpPr>
        <p:spPr>
          <a:xfrm>
            <a:off x="1428728" y="1357298"/>
            <a:ext cx="6572296" cy="928694"/>
          </a:xfrm>
          <a:prstGeom prst="wedgeRoundRectCallout">
            <a:avLst>
              <a:gd name="adj1" fmla="val 40537"/>
              <a:gd name="adj2" fmla="val -10946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2000" b="1" dirty="0" smtClean="0">
                <a:cs typeface="B Titr" pitchFamily="2" charset="-78"/>
              </a:rPr>
              <a:t> يك روش و سيستمي براي تعريف، مديريت، تحليل و بهينه سازي فرایندهای کسب و کار</a:t>
            </a:r>
          </a:p>
        </p:txBody>
      </p:sp>
    </p:spTree>
    <p:extLst>
      <p:ext uri="{BB962C8B-B14F-4D97-AF65-F5344CB8AC3E}">
        <p14:creationId xmlns:p14="http://schemas.microsoft.com/office/powerpoint/2010/main" val="287317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972740"/>
            <a:ext cx="6572296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1857356" y="899642"/>
            <a:ext cx="4143404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Enterprise</a:t>
            </a:r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تفاوت رویکرد افقی(فرایندی) و عمودی(سازمانی)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28662" y="1357298"/>
          <a:ext cx="6572296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2143108" y="857232"/>
          <a:ext cx="350046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6476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rot="5400000" flipH="1" flipV="1">
            <a:off x="4700077" y="3731918"/>
            <a:ext cx="4716000" cy="79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3628507" y="3731918"/>
            <a:ext cx="4716000" cy="79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2556937" y="3731124"/>
            <a:ext cx="4716000" cy="79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1486161" y="3731918"/>
            <a:ext cx="4716000" cy="79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413796" y="3731124"/>
            <a:ext cx="4716000" cy="79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-657773" y="3731918"/>
            <a:ext cx="4716000" cy="79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55502" y="6193057"/>
            <a:ext cx="1080000" cy="30777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400" b="1" dirty="0" smtClean="0">
                <a:cs typeface="B Nazanin" pitchFamily="2" charset="-78"/>
              </a:rPr>
              <a:t>1980</a:t>
            </a:r>
            <a:endParaRPr lang="fa-IR" sz="1400" b="1" dirty="0">
              <a:cs typeface="B Nazanin" pitchFamily="2" charset="-78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 flipH="1" flipV="1">
            <a:off x="-1728549" y="3731124"/>
            <a:ext cx="4716000" cy="79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76492" y="6193056"/>
            <a:ext cx="1080000" cy="30777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400" b="1" dirty="0" smtClean="0">
                <a:cs typeface="B Nazanin" pitchFamily="2" charset="-78"/>
              </a:rPr>
              <a:t>2010</a:t>
            </a:r>
            <a:endParaRPr lang="fa-IR" sz="1400" b="1" dirty="0">
              <a:cs typeface="B Nazanin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04922" y="6193056"/>
            <a:ext cx="1080000" cy="30777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400" b="1" dirty="0" smtClean="0">
                <a:cs typeface="B Nazanin" pitchFamily="2" charset="-78"/>
              </a:rPr>
              <a:t>2005</a:t>
            </a:r>
            <a:endParaRPr lang="fa-IR" sz="1400" b="1" dirty="0">
              <a:cs typeface="B Nazanin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33352" y="6193056"/>
            <a:ext cx="1080000" cy="30777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400" b="1" dirty="0" smtClean="0">
                <a:cs typeface="B Nazanin" pitchFamily="2" charset="-78"/>
              </a:rPr>
              <a:t>2000</a:t>
            </a:r>
            <a:endParaRPr lang="fa-IR" sz="1400" b="1" dirty="0">
              <a:cs typeface="B Nazanin" pitchFamily="2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61782" y="6193056"/>
            <a:ext cx="1080000" cy="30777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400" b="1" dirty="0" smtClean="0">
                <a:cs typeface="B Nazanin" pitchFamily="2" charset="-78"/>
              </a:rPr>
              <a:t>1995</a:t>
            </a:r>
            <a:endParaRPr lang="fa-IR" sz="1400" b="1" dirty="0">
              <a:cs typeface="B Nazanin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98642" y="6193056"/>
            <a:ext cx="1080000" cy="30777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400" b="1" dirty="0" smtClean="0">
                <a:cs typeface="B Nazanin" pitchFamily="2" charset="-78"/>
              </a:rPr>
              <a:t>1990</a:t>
            </a:r>
            <a:endParaRPr lang="fa-IR" sz="1400" b="1" dirty="0">
              <a:cs typeface="B Nazanin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27072" y="6193056"/>
            <a:ext cx="1080000" cy="30777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400" b="1" dirty="0" smtClean="0">
                <a:cs typeface="B Nazanin" pitchFamily="2" charset="-78"/>
              </a:rPr>
              <a:t>1985</a:t>
            </a:r>
            <a:endParaRPr lang="fa-IR" sz="1400" b="1" dirty="0">
              <a:cs typeface="B Nazanin" pitchFamily="2" charset="-78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5400000" flipH="1" flipV="1">
            <a:off x="5771647" y="3731124"/>
            <a:ext cx="4716000" cy="79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071538" y="5357826"/>
            <a:ext cx="1214447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Office </a:t>
            </a: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Automation</a:t>
            </a:r>
            <a:endParaRPr lang="en-GB" sz="16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2214546" y="4679588"/>
            <a:ext cx="1214446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Workflow</a:t>
            </a:r>
          </a:p>
          <a:p>
            <a:pPr algn="ctr">
              <a:defRPr/>
            </a:pP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Systems</a:t>
            </a:r>
            <a:endParaRPr lang="en-GB" sz="16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3071802" y="4000504"/>
            <a:ext cx="1571636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Process Reengineering</a:t>
            </a:r>
            <a:endParaRPr lang="en-GB" sz="16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4286248" y="3286124"/>
            <a:ext cx="1571636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Continuous </a:t>
            </a: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Improvements</a:t>
            </a:r>
            <a:endParaRPr lang="en-GB" sz="16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5429256" y="2571744"/>
            <a:ext cx="1608837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Business </a:t>
            </a: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Process</a:t>
            </a:r>
          </a:p>
          <a:p>
            <a:pPr algn="ctr">
              <a:defRPr/>
            </a:pPr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Management</a:t>
            </a:r>
            <a:endParaRPr lang="en-GB" sz="16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406" y="6159867"/>
            <a:ext cx="1080000" cy="30777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400" b="1" dirty="0" smtClean="0">
                <a:cs typeface="B Nazanin" pitchFamily="2" charset="-78"/>
              </a:rPr>
              <a:t>1975</a:t>
            </a:r>
            <a:endParaRPr lang="fa-IR" sz="1400" b="1" dirty="0">
              <a:cs typeface="B Nazanin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83998" y="6145753"/>
            <a:ext cx="7956000" cy="1588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entagon 46"/>
          <p:cNvSpPr/>
          <p:nvPr/>
        </p:nvSpPr>
        <p:spPr>
          <a:xfrm>
            <a:off x="6357950" y="1869091"/>
            <a:ext cx="1785950" cy="576000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BPMS</a:t>
            </a: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358246" cy="642918"/>
          </a:xfrm>
        </p:spPr>
        <p:txBody>
          <a:bodyPr/>
          <a:lstStyle/>
          <a:p>
            <a:r>
              <a:rPr lang="fa-IR" dirty="0" smtClean="0"/>
              <a:t>تاریخچه  </a:t>
            </a:r>
            <a:r>
              <a:rPr smtClean="0"/>
              <a:t>BPM</a:t>
            </a:r>
            <a:r>
              <a:rPr lang="fa-IR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0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  <p:bldP spid="39" grpId="0" animBg="1"/>
      <p:bldP spid="40" grpId="0" animBg="1"/>
      <p:bldP spid="4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درجات کنترل و مدیریت فرایندها(سازمان)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71472" y="1357298"/>
          <a:ext cx="7786742" cy="5054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714348" y="2357430"/>
          <a:ext cx="764386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769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457200"/>
          </a:xfrm>
        </p:spPr>
        <p:txBody>
          <a:bodyPr/>
          <a:lstStyle/>
          <a:p>
            <a:pPr eaLnBrk="1" hangingPunct="1"/>
            <a:r>
              <a:rPr lang="fa-IR" altLang="en-US" dirty="0" smtClean="0"/>
              <a:t>چرخه عمر و مراحل  </a:t>
            </a:r>
            <a:r>
              <a:rPr altLang="en-US" smtClean="0"/>
              <a:t>BPM</a:t>
            </a:r>
          </a:p>
        </p:txBody>
      </p:sp>
      <p:pic>
        <p:nvPicPr>
          <p:cNvPr id="80899" name="Picture 7" descr="circle-arrow-orange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86051" y="1652058"/>
            <a:ext cx="2390788" cy="190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10" descr="circle-arrow-go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0648" y="3165648"/>
            <a:ext cx="1847863" cy="234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13" descr="circle-arrrow-blu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6950" y="1854761"/>
            <a:ext cx="1836752" cy="229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16" descr="circle-arrow-gre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6986" y="3785227"/>
            <a:ext cx="2371739" cy="192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3357554" y="2055809"/>
            <a:ext cx="11938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a-IR" b="1" dirty="0">
                <a:solidFill>
                  <a:schemeClr val="bg2"/>
                </a:solidFill>
                <a:cs typeface="B Homa" pitchFamily="2" charset="-78"/>
              </a:rPr>
              <a:t>مدلسازی</a:t>
            </a:r>
            <a:r>
              <a:rPr lang="fa-IR" sz="2000" dirty="0">
                <a:solidFill>
                  <a:schemeClr val="bg2"/>
                </a:solidFill>
                <a:cs typeface="B Homa" pitchFamily="2" charset="-78"/>
              </a:rPr>
              <a:t> </a:t>
            </a:r>
          </a:p>
          <a:p>
            <a:pPr algn="ctr"/>
            <a:r>
              <a:rPr lang="fa-IR" b="1" dirty="0">
                <a:solidFill>
                  <a:schemeClr val="bg2"/>
                </a:solidFill>
                <a:cs typeface="B Homa" pitchFamily="2" charset="-78"/>
              </a:rPr>
              <a:t>و طراحی</a:t>
            </a:r>
            <a:endParaRPr lang="en-US" sz="2000" dirty="0">
              <a:solidFill>
                <a:schemeClr val="bg2"/>
              </a:solidFill>
              <a:cs typeface="B Homa" pitchFamily="2" charset="-78"/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5189550" y="2628900"/>
            <a:ext cx="10969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a-IR" b="1" dirty="0" smtClean="0">
                <a:solidFill>
                  <a:schemeClr val="bg2"/>
                </a:solidFill>
                <a:cs typeface="B Homa" pitchFamily="2" charset="-78"/>
              </a:rPr>
              <a:t>پیاده سازی</a:t>
            </a:r>
          </a:p>
          <a:p>
            <a:pPr algn="ctr"/>
            <a:r>
              <a:rPr lang="fa-IR" b="1" dirty="0" smtClean="0">
                <a:solidFill>
                  <a:schemeClr val="bg2"/>
                </a:solidFill>
                <a:cs typeface="B Homa" pitchFamily="2" charset="-78"/>
              </a:rPr>
              <a:t> و اجرا  </a:t>
            </a:r>
            <a:endParaRPr lang="en-US" sz="2000" dirty="0">
              <a:solidFill>
                <a:schemeClr val="bg2"/>
              </a:solidFill>
              <a:cs typeface="B Homa" pitchFamily="2" charset="-78"/>
            </a:endParaRP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4627563" y="4357694"/>
            <a:ext cx="11731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b="1" dirty="0" smtClean="0">
                <a:solidFill>
                  <a:schemeClr val="bg2"/>
                </a:solidFill>
                <a:cs typeface="B Homa" pitchFamily="2" charset="-78"/>
              </a:rPr>
              <a:t>دیده بانی </a:t>
            </a:r>
          </a:p>
          <a:p>
            <a:pPr algn="ctr"/>
            <a:r>
              <a:rPr lang="fa-IR" b="1" dirty="0" smtClean="0">
                <a:solidFill>
                  <a:schemeClr val="bg2"/>
                </a:solidFill>
                <a:cs typeface="B Homa" pitchFamily="2" charset="-78"/>
              </a:rPr>
              <a:t>و </a:t>
            </a:r>
            <a:r>
              <a:rPr lang="fa-IR" b="1" dirty="0">
                <a:solidFill>
                  <a:schemeClr val="bg2"/>
                </a:solidFill>
                <a:cs typeface="B Homa" pitchFamily="2" charset="-78"/>
              </a:rPr>
              <a:t>مدیریت</a:t>
            </a:r>
            <a:endParaRPr lang="en-US" sz="2000" dirty="0">
              <a:solidFill>
                <a:schemeClr val="bg2"/>
              </a:solidFill>
              <a:cs typeface="B Homa" pitchFamily="2" charset="-78"/>
            </a:endParaRP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2828923" y="3795722"/>
            <a:ext cx="13858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a-IR" b="1" dirty="0">
                <a:solidFill>
                  <a:schemeClr val="bg2"/>
                </a:solidFill>
                <a:cs typeface="B Homa" pitchFamily="2" charset="-78"/>
              </a:rPr>
              <a:t>تحلیل و </a:t>
            </a:r>
          </a:p>
          <a:p>
            <a:pPr algn="ctr"/>
            <a:r>
              <a:rPr lang="fa-IR" b="1" dirty="0">
                <a:solidFill>
                  <a:schemeClr val="bg2"/>
                </a:solidFill>
                <a:cs typeface="B Homa" pitchFamily="2" charset="-78"/>
              </a:rPr>
              <a:t>بهینه سازی</a:t>
            </a:r>
            <a:endParaRPr lang="en-US" sz="2000" dirty="0">
              <a:solidFill>
                <a:schemeClr val="bg2"/>
              </a:solidFill>
              <a:cs typeface="B Homa" pitchFamily="2" charset="-78"/>
            </a:endParaRPr>
          </a:p>
        </p:txBody>
      </p:sp>
      <p:sp>
        <p:nvSpPr>
          <p:cNvPr id="315417" name="Rectangle 25"/>
          <p:cNvSpPr>
            <a:spLocks noChangeArrowheads="1"/>
          </p:cNvSpPr>
          <p:nvPr/>
        </p:nvSpPr>
        <p:spPr bwMode="auto">
          <a:xfrm>
            <a:off x="6072198" y="1857364"/>
            <a:ext cx="2857520" cy="12988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7013" indent="-227013" eaLnBrk="0" hangingPunct="0"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fa-IR" sz="1400" b="1" dirty="0" smtClean="0">
                <a:solidFill>
                  <a:srgbClr val="0070C0"/>
                </a:solidFill>
                <a:cs typeface="B Zar" pitchFamily="2" charset="-78"/>
              </a:rPr>
              <a:t>پیاده سازی فرآیندها و قوانین کسب و کار در سیستم</a:t>
            </a:r>
            <a:endParaRPr lang="en-US" sz="1400" b="1" dirty="0" smtClean="0">
              <a:solidFill>
                <a:srgbClr val="0070C0"/>
              </a:solidFill>
              <a:cs typeface="B Zar" pitchFamily="2" charset="-78"/>
            </a:endParaRPr>
          </a:p>
          <a:p>
            <a:pPr marL="227013" indent="-227013" eaLnBrk="0" hangingPunct="0"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fa-IR" sz="1400" b="1" dirty="0" smtClean="0">
                <a:solidFill>
                  <a:srgbClr val="0070C0"/>
                </a:solidFill>
                <a:cs typeface="B Zar" pitchFamily="2" charset="-78"/>
              </a:rPr>
              <a:t>اجراي فرآیندهای مکانیزه در سازمان</a:t>
            </a:r>
            <a:endParaRPr lang="fa-IR" sz="1400" b="1" dirty="0">
              <a:solidFill>
                <a:srgbClr val="0070C0"/>
              </a:solidFill>
              <a:cs typeface="B Zar" pitchFamily="2" charset="-78"/>
            </a:endParaRPr>
          </a:p>
          <a:p>
            <a:pPr marL="227013" indent="-227013" eaLnBrk="0" hangingPunct="0"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fa-IR" sz="1400" b="1" dirty="0">
                <a:solidFill>
                  <a:srgbClr val="0070C0"/>
                </a:solidFill>
                <a:cs typeface="B Zar" pitchFamily="2" charset="-78"/>
              </a:rPr>
              <a:t>توسعه فرآیندهای جدید </a:t>
            </a:r>
            <a:r>
              <a:rPr lang="fa-IR" sz="1400" b="1" dirty="0" smtClean="0">
                <a:solidFill>
                  <a:srgbClr val="0070C0"/>
                </a:solidFill>
                <a:cs typeface="B Zar" pitchFamily="2" charset="-78"/>
              </a:rPr>
              <a:t>با ترکیب </a:t>
            </a:r>
            <a:r>
              <a:rPr lang="fa-IR" sz="1400" b="1" dirty="0">
                <a:solidFill>
                  <a:srgbClr val="0070C0"/>
                </a:solidFill>
                <a:cs typeface="B Zar" pitchFamily="2" charset="-78"/>
              </a:rPr>
              <a:t>مولفه هاي </a:t>
            </a:r>
            <a:r>
              <a:rPr lang="fa-IR" sz="1400" b="1" dirty="0" smtClean="0">
                <a:solidFill>
                  <a:srgbClr val="0070C0"/>
                </a:solidFill>
                <a:cs typeface="B Zar" pitchFamily="2" charset="-78"/>
              </a:rPr>
              <a:t>موجود</a:t>
            </a:r>
            <a:endParaRPr lang="fa-IR" sz="1400" b="1" dirty="0">
              <a:solidFill>
                <a:srgbClr val="0070C0"/>
              </a:solidFill>
              <a:cs typeface="B Zar" pitchFamily="2" charset="-78"/>
            </a:endParaRPr>
          </a:p>
        </p:txBody>
      </p:sp>
      <p:sp>
        <p:nvSpPr>
          <p:cNvPr id="315432" name="Rectangle 40"/>
          <p:cNvSpPr>
            <a:spLocks noChangeArrowheads="1"/>
          </p:cNvSpPr>
          <p:nvPr/>
        </p:nvSpPr>
        <p:spPr bwMode="auto">
          <a:xfrm>
            <a:off x="357158" y="1571612"/>
            <a:ext cx="2876580" cy="10833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7013" indent="-227013" eaLnBrk="0" hangingPunct="0"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fa-IR" sz="1400" b="1" dirty="0">
                <a:solidFill>
                  <a:schemeClr val="accent4">
                    <a:lumMod val="75000"/>
                  </a:schemeClr>
                </a:solidFill>
                <a:cs typeface="B Zar" pitchFamily="2" charset="-78"/>
              </a:rPr>
              <a:t>مدلسازی و مستندسازی فرآیندهای کسب و </a:t>
            </a:r>
            <a:r>
              <a:rPr lang="fa-IR" sz="1400" b="1" dirty="0" smtClean="0">
                <a:solidFill>
                  <a:schemeClr val="accent4">
                    <a:lumMod val="75000"/>
                  </a:schemeClr>
                </a:solidFill>
                <a:cs typeface="B Zar" pitchFamily="2" charset="-78"/>
              </a:rPr>
              <a:t>کار</a:t>
            </a:r>
          </a:p>
          <a:p>
            <a:pPr marL="227013" indent="-227013" eaLnBrk="0" hangingPunct="0"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fa-IR" sz="1400" b="1" dirty="0" smtClean="0">
                <a:solidFill>
                  <a:schemeClr val="accent4">
                    <a:lumMod val="75000"/>
                  </a:schemeClr>
                </a:solidFill>
                <a:cs typeface="B Zar" pitchFamily="2" charset="-78"/>
              </a:rPr>
              <a:t>شبیه سازی فرایندها قبل از اجرا</a:t>
            </a:r>
            <a:endParaRPr lang="fa-IR" sz="1400" b="1" dirty="0">
              <a:solidFill>
                <a:schemeClr val="accent4">
                  <a:lumMod val="75000"/>
                </a:schemeClr>
              </a:solidFill>
              <a:cs typeface="B Zar" pitchFamily="2" charset="-78"/>
            </a:endParaRPr>
          </a:p>
          <a:p>
            <a:pPr marL="227013" indent="-227013" eaLnBrk="0" hangingPunct="0"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fa-IR" sz="1400" b="1" dirty="0">
                <a:solidFill>
                  <a:schemeClr val="accent4">
                    <a:lumMod val="75000"/>
                  </a:schemeClr>
                </a:solidFill>
                <a:cs typeface="B Zar" pitchFamily="2" charset="-78"/>
              </a:rPr>
              <a:t>طراحی </a:t>
            </a:r>
            <a:r>
              <a:rPr lang="fa-IR" sz="1400" b="1" dirty="0" smtClean="0">
                <a:solidFill>
                  <a:schemeClr val="accent4">
                    <a:lumMod val="75000"/>
                  </a:schemeClr>
                </a:solidFill>
                <a:cs typeface="B Zar" pitchFamily="2" charset="-78"/>
              </a:rPr>
              <a:t>فرم ها و گزارشات مورد نیاز</a:t>
            </a:r>
            <a:endParaRPr lang="en-US" sz="1400" b="1" dirty="0">
              <a:solidFill>
                <a:schemeClr val="accent4">
                  <a:lumMod val="75000"/>
                </a:schemeClr>
              </a:solidFill>
              <a:cs typeface="B Zar" pitchFamily="2" charset="-78"/>
            </a:endParaRPr>
          </a:p>
        </p:txBody>
      </p:sp>
      <p:sp>
        <p:nvSpPr>
          <p:cNvPr id="315440" name="Rectangle 48"/>
          <p:cNvSpPr>
            <a:spLocks noChangeArrowheads="1"/>
          </p:cNvSpPr>
          <p:nvPr/>
        </p:nvSpPr>
        <p:spPr bwMode="auto">
          <a:xfrm>
            <a:off x="214282" y="4357694"/>
            <a:ext cx="2928926" cy="12988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7013" indent="-227013" algn="r" eaLnBrk="0" hangingPunct="0"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fa-IR" sz="1400" b="1" dirty="0" smtClean="0">
                <a:solidFill>
                  <a:schemeClr val="accent6">
                    <a:lumMod val="50000"/>
                  </a:schemeClr>
                </a:solidFill>
                <a:cs typeface="B Zar" pitchFamily="2" charset="-78"/>
              </a:rPr>
              <a:t>ارزیابی نتایج حاصل از دیده بانی فرایندها</a:t>
            </a:r>
          </a:p>
          <a:p>
            <a:pPr marL="227013" indent="-227013" algn="r" eaLnBrk="0" hangingPunct="0"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fa-IR" sz="1400" b="1" dirty="0" smtClean="0">
                <a:solidFill>
                  <a:schemeClr val="accent6">
                    <a:lumMod val="50000"/>
                  </a:schemeClr>
                </a:solidFill>
                <a:cs typeface="B Zar" pitchFamily="2" charset="-78"/>
              </a:rPr>
              <a:t>بهبود فرایندها و رفع گلوگاه ها</a:t>
            </a:r>
          </a:p>
          <a:p>
            <a:pPr marL="227013" indent="-227013" algn="r" eaLnBrk="0" hangingPunct="0"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fa-IR" sz="1400" b="1" dirty="0" smtClean="0">
                <a:solidFill>
                  <a:schemeClr val="accent6">
                    <a:lumMod val="50000"/>
                  </a:schemeClr>
                </a:solidFill>
                <a:cs typeface="B Zar" pitchFamily="2" charset="-78"/>
              </a:rPr>
              <a:t>بهینه سازی بر مبنای تجارب موفق جهانی همراه با توجه به وضعیت واقعی سازمان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cs typeface="B Zar" pitchFamily="2" charset="-78"/>
            </a:endParaRPr>
          </a:p>
        </p:txBody>
      </p:sp>
      <p:sp>
        <p:nvSpPr>
          <p:cNvPr id="315424" name="Rectangle 32"/>
          <p:cNvSpPr>
            <a:spLocks noChangeArrowheads="1"/>
          </p:cNvSpPr>
          <p:nvPr/>
        </p:nvSpPr>
        <p:spPr bwMode="auto">
          <a:xfrm>
            <a:off x="5286380" y="4429132"/>
            <a:ext cx="3571900" cy="15142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7013" indent="-227013" eaLnBrk="0" hangingPunct="0"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fa-IR" sz="1400" b="1" dirty="0" smtClean="0">
                <a:solidFill>
                  <a:srgbClr val="009900"/>
                </a:solidFill>
                <a:cs typeface="B Zar" pitchFamily="2" charset="-78"/>
              </a:rPr>
              <a:t>تعامل همه جانبه کاربران و مدیران  </a:t>
            </a:r>
            <a:r>
              <a:rPr lang="en-US" sz="1400" b="1" dirty="0" smtClean="0">
                <a:solidFill>
                  <a:srgbClr val="009900"/>
                </a:solidFill>
                <a:cs typeface="B Zar" pitchFamily="2" charset="-78"/>
              </a:rPr>
              <a:t>        </a:t>
            </a:r>
            <a:r>
              <a:rPr lang="fa-IR" sz="1400" b="1" dirty="0" smtClean="0">
                <a:solidFill>
                  <a:srgbClr val="009900"/>
                </a:solidFill>
                <a:cs typeface="B Zar" pitchFamily="2" charset="-78"/>
              </a:rPr>
              <a:t>             با سیستم</a:t>
            </a:r>
          </a:p>
          <a:p>
            <a:pPr marL="227013" indent="-227013" eaLnBrk="0" hangingPunct="0"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fa-IR" sz="1400" b="1" dirty="0" smtClean="0">
                <a:solidFill>
                  <a:srgbClr val="009900"/>
                </a:solidFill>
                <a:cs typeface="B Zar" pitchFamily="2" charset="-78"/>
              </a:rPr>
              <a:t>دیده بانی شاخص های کلیدی کارائی فرایندها توسط مدیران سازمان</a:t>
            </a:r>
            <a:endParaRPr lang="fa-IR" sz="1400" b="1" dirty="0">
              <a:solidFill>
                <a:srgbClr val="009900"/>
              </a:solidFill>
              <a:cs typeface="B Zar" pitchFamily="2" charset="-78"/>
            </a:endParaRPr>
          </a:p>
          <a:p>
            <a:pPr marL="227013" indent="-227013" eaLnBrk="0" hangingPunct="0"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fa-IR" sz="1400" b="1" dirty="0" smtClean="0">
                <a:solidFill>
                  <a:srgbClr val="009900"/>
                </a:solidFill>
                <a:cs typeface="B Zar" pitchFamily="2" charset="-78"/>
              </a:rPr>
              <a:t>مدیریت </a:t>
            </a:r>
            <a:r>
              <a:rPr lang="fa-IR" sz="1400" b="1" dirty="0">
                <a:solidFill>
                  <a:srgbClr val="009900"/>
                </a:solidFill>
                <a:cs typeface="B Zar" pitchFamily="2" charset="-78"/>
              </a:rPr>
              <a:t>موثر و اعمال کنترل بر روی </a:t>
            </a:r>
            <a:r>
              <a:rPr lang="fa-IR" sz="1400" b="1" dirty="0" smtClean="0">
                <a:solidFill>
                  <a:srgbClr val="009900"/>
                </a:solidFill>
                <a:cs typeface="B Zar" pitchFamily="2" charset="-78"/>
              </a:rPr>
              <a:t>فرآیندهای در حال اجرا</a:t>
            </a:r>
            <a:endParaRPr lang="en-US" sz="1400" b="1" dirty="0">
              <a:solidFill>
                <a:srgbClr val="009900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709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1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1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1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15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/>
      <p:bldP spid="80904" grpId="0"/>
      <p:bldP spid="80905" grpId="0"/>
      <p:bldP spid="80906" grpId="0"/>
      <p:bldP spid="315417" grpId="0"/>
      <p:bldP spid="315432" grpId="0"/>
      <p:bldP spid="315440" grpId="0"/>
      <p:bldP spid="3154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457200"/>
          </a:xfrm>
        </p:spPr>
        <p:txBody>
          <a:bodyPr/>
          <a:lstStyle/>
          <a:p>
            <a:r>
              <a:rPr lang="fa-IR" altLang="en-US" dirty="0" smtClean="0"/>
              <a:t>فاز مدلسازی و طراحی</a:t>
            </a:r>
          </a:p>
        </p:txBody>
      </p:sp>
      <p:pic>
        <p:nvPicPr>
          <p:cNvPr id="80899" name="Picture 7" descr="circle-arrow-orange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86051" y="1652058"/>
            <a:ext cx="2390788" cy="190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10" descr="circle-arrow-gold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30648" y="3165648"/>
            <a:ext cx="1847863" cy="234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13" descr="circle-arrrow-blue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06950" y="1854761"/>
            <a:ext cx="1836752" cy="229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16" descr="circle-arrow-green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96986" y="3785227"/>
            <a:ext cx="2371739" cy="192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3357554" y="2055809"/>
            <a:ext cx="11938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a-IR" b="1" dirty="0">
                <a:solidFill>
                  <a:schemeClr val="bg2"/>
                </a:solidFill>
                <a:cs typeface="B Homa" pitchFamily="2" charset="-78"/>
              </a:rPr>
              <a:t>مدلسازی</a:t>
            </a:r>
            <a:r>
              <a:rPr lang="fa-IR" sz="2000" dirty="0">
                <a:solidFill>
                  <a:schemeClr val="bg2"/>
                </a:solidFill>
                <a:cs typeface="B Homa" pitchFamily="2" charset="-78"/>
              </a:rPr>
              <a:t> </a:t>
            </a:r>
          </a:p>
          <a:p>
            <a:pPr algn="ctr"/>
            <a:r>
              <a:rPr lang="fa-IR" b="1" dirty="0">
                <a:solidFill>
                  <a:schemeClr val="bg2"/>
                </a:solidFill>
                <a:cs typeface="B Homa" pitchFamily="2" charset="-78"/>
              </a:rPr>
              <a:t>و طراحی</a:t>
            </a:r>
            <a:endParaRPr lang="en-US" sz="2000" dirty="0">
              <a:solidFill>
                <a:schemeClr val="bg2"/>
              </a:solidFill>
              <a:cs typeface="B Homa" pitchFamily="2" charset="-78"/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5189550" y="2628900"/>
            <a:ext cx="10969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a-IR" b="1" dirty="0" smtClean="0">
                <a:solidFill>
                  <a:schemeClr val="bg2"/>
                </a:solidFill>
                <a:cs typeface="B Homa" pitchFamily="2" charset="-78"/>
              </a:rPr>
              <a:t>پیاده سازی</a:t>
            </a:r>
          </a:p>
          <a:p>
            <a:pPr algn="ctr"/>
            <a:r>
              <a:rPr lang="fa-IR" b="1" dirty="0" smtClean="0">
                <a:solidFill>
                  <a:schemeClr val="bg2"/>
                </a:solidFill>
                <a:cs typeface="B Homa" pitchFamily="2" charset="-78"/>
              </a:rPr>
              <a:t> و اجرا  </a:t>
            </a:r>
            <a:endParaRPr lang="en-US" sz="2000" dirty="0">
              <a:solidFill>
                <a:schemeClr val="bg2"/>
              </a:solidFill>
              <a:cs typeface="B Homa" pitchFamily="2" charset="-78"/>
            </a:endParaRP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4627563" y="4357694"/>
            <a:ext cx="11731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b="1" dirty="0" smtClean="0">
                <a:solidFill>
                  <a:schemeClr val="bg2"/>
                </a:solidFill>
                <a:cs typeface="B Homa" pitchFamily="2" charset="-78"/>
              </a:rPr>
              <a:t>دیده بانی </a:t>
            </a:r>
          </a:p>
          <a:p>
            <a:pPr algn="ctr"/>
            <a:r>
              <a:rPr lang="fa-IR" b="1" dirty="0" smtClean="0">
                <a:solidFill>
                  <a:schemeClr val="bg2"/>
                </a:solidFill>
                <a:cs typeface="B Homa" pitchFamily="2" charset="-78"/>
              </a:rPr>
              <a:t>و </a:t>
            </a:r>
            <a:r>
              <a:rPr lang="fa-IR" b="1" dirty="0">
                <a:solidFill>
                  <a:schemeClr val="bg2"/>
                </a:solidFill>
                <a:cs typeface="B Homa" pitchFamily="2" charset="-78"/>
              </a:rPr>
              <a:t>مدیریت</a:t>
            </a:r>
            <a:endParaRPr lang="en-US" sz="2000" dirty="0">
              <a:solidFill>
                <a:schemeClr val="bg2"/>
              </a:solidFill>
              <a:cs typeface="B Homa" pitchFamily="2" charset="-78"/>
            </a:endParaRP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2828923" y="3795722"/>
            <a:ext cx="13858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a-IR" b="1" dirty="0">
                <a:solidFill>
                  <a:schemeClr val="bg2"/>
                </a:solidFill>
                <a:cs typeface="B Homa" pitchFamily="2" charset="-78"/>
              </a:rPr>
              <a:t>تحلیل و </a:t>
            </a:r>
          </a:p>
          <a:p>
            <a:pPr algn="ctr"/>
            <a:r>
              <a:rPr lang="fa-IR" b="1" dirty="0">
                <a:solidFill>
                  <a:schemeClr val="bg2"/>
                </a:solidFill>
                <a:cs typeface="B Homa" pitchFamily="2" charset="-78"/>
              </a:rPr>
              <a:t>بهینه سازی</a:t>
            </a:r>
            <a:endParaRPr lang="en-US" sz="2000" dirty="0">
              <a:solidFill>
                <a:schemeClr val="bg2"/>
              </a:solidFill>
              <a:cs typeface="B Homa" pitchFamily="2" charset="-78"/>
            </a:endParaRP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2918"/>
            <a:ext cx="6215074" cy="429364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1142984"/>
            <a:ext cx="6858048" cy="484647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1538" y="1571612"/>
            <a:ext cx="7105943" cy="4357718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28794" y="2071679"/>
            <a:ext cx="7000924" cy="45720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3206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1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457200"/>
          </a:xfrm>
        </p:spPr>
        <p:txBody>
          <a:bodyPr/>
          <a:lstStyle/>
          <a:p>
            <a:pPr eaLnBrk="1" hangingPunct="1"/>
            <a:r>
              <a:rPr lang="fa-IR" altLang="en-US" dirty="0" smtClean="0"/>
              <a:t>فاز پیاده سازی و اجرا</a:t>
            </a:r>
            <a:endParaRPr altLang="en-US" smtClean="0"/>
          </a:p>
        </p:txBody>
      </p:sp>
      <p:pic>
        <p:nvPicPr>
          <p:cNvPr id="80899" name="Picture 7" descr="circle-arrow-orange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86051" y="1652058"/>
            <a:ext cx="2390788" cy="190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10" descr="circle-arrow-gold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30648" y="3165648"/>
            <a:ext cx="1847863" cy="234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13" descr="circle-arrrow-blu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6950" y="1854761"/>
            <a:ext cx="1836752" cy="229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16" descr="circle-arrow-green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96986" y="3785227"/>
            <a:ext cx="2371739" cy="192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3357554" y="2055809"/>
            <a:ext cx="11938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a-IR" b="1" dirty="0">
                <a:solidFill>
                  <a:schemeClr val="bg2"/>
                </a:solidFill>
                <a:cs typeface="B Homa" pitchFamily="2" charset="-78"/>
              </a:rPr>
              <a:t>مدلسازی</a:t>
            </a:r>
            <a:r>
              <a:rPr lang="fa-IR" sz="2000" dirty="0">
                <a:solidFill>
                  <a:schemeClr val="bg2"/>
                </a:solidFill>
                <a:cs typeface="B Homa" pitchFamily="2" charset="-78"/>
              </a:rPr>
              <a:t> </a:t>
            </a:r>
          </a:p>
          <a:p>
            <a:pPr algn="ctr"/>
            <a:r>
              <a:rPr lang="fa-IR" b="1" dirty="0">
                <a:solidFill>
                  <a:schemeClr val="bg2"/>
                </a:solidFill>
                <a:cs typeface="B Homa" pitchFamily="2" charset="-78"/>
              </a:rPr>
              <a:t>و طراحی</a:t>
            </a:r>
            <a:endParaRPr lang="en-US" sz="2000" dirty="0">
              <a:solidFill>
                <a:schemeClr val="bg2"/>
              </a:solidFill>
              <a:cs typeface="B Homa" pitchFamily="2" charset="-78"/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5189550" y="2628900"/>
            <a:ext cx="10969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a-IR" b="1" dirty="0" smtClean="0">
                <a:solidFill>
                  <a:schemeClr val="bg2"/>
                </a:solidFill>
                <a:cs typeface="B Homa" pitchFamily="2" charset="-78"/>
              </a:rPr>
              <a:t>پیاده سازی</a:t>
            </a:r>
          </a:p>
          <a:p>
            <a:pPr algn="ctr"/>
            <a:r>
              <a:rPr lang="fa-IR" b="1" dirty="0" smtClean="0">
                <a:solidFill>
                  <a:schemeClr val="bg2"/>
                </a:solidFill>
                <a:cs typeface="B Homa" pitchFamily="2" charset="-78"/>
              </a:rPr>
              <a:t> و اجرا  </a:t>
            </a:r>
            <a:endParaRPr lang="en-US" sz="2000" dirty="0">
              <a:solidFill>
                <a:schemeClr val="bg2"/>
              </a:solidFill>
              <a:cs typeface="B Homa" pitchFamily="2" charset="-78"/>
            </a:endParaRP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4627563" y="4357694"/>
            <a:ext cx="11731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b="1" dirty="0" smtClean="0">
                <a:solidFill>
                  <a:schemeClr val="bg2"/>
                </a:solidFill>
                <a:cs typeface="B Homa" pitchFamily="2" charset="-78"/>
              </a:rPr>
              <a:t>دیده بانی </a:t>
            </a:r>
          </a:p>
          <a:p>
            <a:pPr algn="ctr"/>
            <a:r>
              <a:rPr lang="fa-IR" b="1" dirty="0" smtClean="0">
                <a:solidFill>
                  <a:schemeClr val="bg2"/>
                </a:solidFill>
                <a:cs typeface="B Homa" pitchFamily="2" charset="-78"/>
              </a:rPr>
              <a:t>و </a:t>
            </a:r>
            <a:r>
              <a:rPr lang="fa-IR" b="1" dirty="0">
                <a:solidFill>
                  <a:schemeClr val="bg2"/>
                </a:solidFill>
                <a:cs typeface="B Homa" pitchFamily="2" charset="-78"/>
              </a:rPr>
              <a:t>مدیریت</a:t>
            </a:r>
            <a:endParaRPr lang="en-US" sz="2000" dirty="0">
              <a:solidFill>
                <a:schemeClr val="bg2"/>
              </a:solidFill>
              <a:cs typeface="B Homa" pitchFamily="2" charset="-78"/>
            </a:endParaRP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2828923" y="3795722"/>
            <a:ext cx="13858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a-IR" b="1" dirty="0">
                <a:solidFill>
                  <a:schemeClr val="bg2"/>
                </a:solidFill>
                <a:cs typeface="B Homa" pitchFamily="2" charset="-78"/>
              </a:rPr>
              <a:t>تحلیل و </a:t>
            </a:r>
          </a:p>
          <a:p>
            <a:pPr algn="ctr"/>
            <a:r>
              <a:rPr lang="fa-IR" b="1" dirty="0">
                <a:solidFill>
                  <a:schemeClr val="bg2"/>
                </a:solidFill>
                <a:cs typeface="B Homa" pitchFamily="2" charset="-78"/>
              </a:rPr>
              <a:t>بهینه سازی</a:t>
            </a:r>
            <a:endParaRPr lang="en-US" sz="2000" dirty="0">
              <a:solidFill>
                <a:schemeClr val="bg2"/>
              </a:solidFill>
              <a:cs typeface="B Homa" pitchFamily="2" charset="-78"/>
            </a:endParaRP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2" y="571480"/>
            <a:ext cx="7072330" cy="52901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1000108"/>
            <a:ext cx="6682523" cy="4500594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1428736"/>
            <a:ext cx="7286676" cy="440887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00166" y="2000240"/>
            <a:ext cx="7143800" cy="474766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1264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457200"/>
          </a:xfrm>
        </p:spPr>
        <p:txBody>
          <a:bodyPr/>
          <a:lstStyle/>
          <a:p>
            <a:pPr eaLnBrk="1" hangingPunct="1"/>
            <a:r>
              <a:rPr lang="fa-IR" altLang="en-US" dirty="0" smtClean="0"/>
              <a:t>فاز دیده بانی و مدیریت</a:t>
            </a:r>
            <a:endParaRPr altLang="en-US" smtClean="0"/>
          </a:p>
        </p:txBody>
      </p:sp>
      <p:pic>
        <p:nvPicPr>
          <p:cNvPr id="80899" name="Picture 7" descr="circle-arrow-orange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86051" y="1652058"/>
            <a:ext cx="2390788" cy="190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10" descr="circle-arrow-gold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30648" y="3165648"/>
            <a:ext cx="1847863" cy="234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13" descr="circle-arrrow-blue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06950" y="1854761"/>
            <a:ext cx="1836752" cy="229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16" descr="circle-arrow-gre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6986" y="3785227"/>
            <a:ext cx="2371739" cy="192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3357554" y="2055809"/>
            <a:ext cx="11938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a-IR" b="1" dirty="0">
                <a:solidFill>
                  <a:schemeClr val="bg2"/>
                </a:solidFill>
                <a:cs typeface="B Homa" pitchFamily="2" charset="-78"/>
              </a:rPr>
              <a:t>مدلسازی</a:t>
            </a:r>
            <a:r>
              <a:rPr lang="fa-IR" sz="2000" dirty="0">
                <a:solidFill>
                  <a:schemeClr val="bg2"/>
                </a:solidFill>
                <a:cs typeface="B Homa" pitchFamily="2" charset="-78"/>
              </a:rPr>
              <a:t> </a:t>
            </a:r>
          </a:p>
          <a:p>
            <a:pPr algn="ctr"/>
            <a:r>
              <a:rPr lang="fa-IR" b="1" dirty="0">
                <a:solidFill>
                  <a:schemeClr val="bg2"/>
                </a:solidFill>
                <a:cs typeface="B Homa" pitchFamily="2" charset="-78"/>
              </a:rPr>
              <a:t>و طراحی</a:t>
            </a:r>
            <a:endParaRPr lang="en-US" sz="2000" dirty="0">
              <a:solidFill>
                <a:schemeClr val="bg2"/>
              </a:solidFill>
              <a:cs typeface="B Homa" pitchFamily="2" charset="-78"/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5189550" y="2628900"/>
            <a:ext cx="10969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a-IR" b="1" dirty="0" smtClean="0">
                <a:solidFill>
                  <a:schemeClr val="bg2"/>
                </a:solidFill>
                <a:cs typeface="B Homa" pitchFamily="2" charset="-78"/>
              </a:rPr>
              <a:t>پیاده سازی</a:t>
            </a:r>
          </a:p>
          <a:p>
            <a:pPr algn="ctr"/>
            <a:r>
              <a:rPr lang="fa-IR" b="1" dirty="0" smtClean="0">
                <a:solidFill>
                  <a:schemeClr val="bg2"/>
                </a:solidFill>
                <a:cs typeface="B Homa" pitchFamily="2" charset="-78"/>
              </a:rPr>
              <a:t> و اجرا  </a:t>
            </a:r>
            <a:endParaRPr lang="en-US" sz="2000" dirty="0">
              <a:solidFill>
                <a:schemeClr val="bg2"/>
              </a:solidFill>
              <a:cs typeface="B Homa" pitchFamily="2" charset="-78"/>
            </a:endParaRP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4627563" y="4357694"/>
            <a:ext cx="11731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b="1" dirty="0" smtClean="0">
                <a:solidFill>
                  <a:schemeClr val="bg2"/>
                </a:solidFill>
                <a:cs typeface="B Homa" pitchFamily="2" charset="-78"/>
              </a:rPr>
              <a:t>دیده بانی </a:t>
            </a:r>
          </a:p>
          <a:p>
            <a:pPr algn="ctr"/>
            <a:r>
              <a:rPr lang="fa-IR" b="1" dirty="0" smtClean="0">
                <a:solidFill>
                  <a:schemeClr val="bg2"/>
                </a:solidFill>
                <a:cs typeface="B Homa" pitchFamily="2" charset="-78"/>
              </a:rPr>
              <a:t>و </a:t>
            </a:r>
            <a:r>
              <a:rPr lang="fa-IR" b="1" dirty="0">
                <a:solidFill>
                  <a:schemeClr val="bg2"/>
                </a:solidFill>
                <a:cs typeface="B Homa" pitchFamily="2" charset="-78"/>
              </a:rPr>
              <a:t>مدیریت</a:t>
            </a:r>
            <a:endParaRPr lang="en-US" sz="2000" dirty="0">
              <a:solidFill>
                <a:schemeClr val="bg2"/>
              </a:solidFill>
              <a:cs typeface="B Homa" pitchFamily="2" charset="-78"/>
            </a:endParaRP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2828923" y="3795722"/>
            <a:ext cx="13858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a-IR" b="1" dirty="0">
                <a:solidFill>
                  <a:schemeClr val="bg2"/>
                </a:solidFill>
                <a:cs typeface="B Homa" pitchFamily="2" charset="-78"/>
              </a:rPr>
              <a:t>تحلیل و </a:t>
            </a:r>
          </a:p>
          <a:p>
            <a:pPr algn="ctr"/>
            <a:r>
              <a:rPr lang="fa-IR" b="1" dirty="0">
                <a:solidFill>
                  <a:schemeClr val="bg2"/>
                </a:solidFill>
                <a:cs typeface="B Homa" pitchFamily="2" charset="-78"/>
              </a:rPr>
              <a:t>بهینه سازی</a:t>
            </a:r>
            <a:endParaRPr lang="en-US" sz="2000" dirty="0">
              <a:solidFill>
                <a:schemeClr val="bg2"/>
              </a:solidFill>
              <a:cs typeface="B Homa" pitchFamily="2" charset="-78"/>
            </a:endParaRP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857232"/>
            <a:ext cx="7215238" cy="4429156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1214421"/>
            <a:ext cx="6929486" cy="4712369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2" name="Picture 4" descr="GW BAM Scree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2143116"/>
            <a:ext cx="7429552" cy="4221415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7629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358188" cy="642938"/>
          </a:xfrm>
        </p:spPr>
        <p:txBody>
          <a:bodyPr/>
          <a:lstStyle/>
          <a:p>
            <a:pPr eaLnBrk="1" hangingPunct="1"/>
            <a:r>
              <a:rPr lang="fa-IR" smtClean="0"/>
              <a:t>نمونه  وب سرویس های موجود</a:t>
            </a:r>
            <a:endParaRPr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00166" y="1571612"/>
          <a:ext cx="6857988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457200"/>
          </a:xfrm>
        </p:spPr>
        <p:txBody>
          <a:bodyPr/>
          <a:lstStyle/>
          <a:p>
            <a:pPr eaLnBrk="1" hangingPunct="1"/>
            <a:r>
              <a:rPr lang="fa-IR" altLang="en-US" dirty="0" smtClean="0"/>
              <a:t>فاز تحلیل و بهینه سازی</a:t>
            </a:r>
            <a:endParaRPr altLang="en-US" smtClean="0"/>
          </a:p>
        </p:txBody>
      </p:sp>
      <p:pic>
        <p:nvPicPr>
          <p:cNvPr id="80899" name="Picture 7" descr="circle-arrow-orange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86051" y="1652058"/>
            <a:ext cx="2390788" cy="190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10" descr="circle-arrow-go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0648" y="3165648"/>
            <a:ext cx="1847863" cy="234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13" descr="circle-arrrow-blue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06950" y="1854761"/>
            <a:ext cx="1836752" cy="229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16" descr="circle-arrow-green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96986" y="3785227"/>
            <a:ext cx="2371739" cy="192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3357554" y="2055809"/>
            <a:ext cx="11938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a-IR" b="1" dirty="0">
                <a:solidFill>
                  <a:schemeClr val="bg2"/>
                </a:solidFill>
                <a:cs typeface="B Homa" pitchFamily="2" charset="-78"/>
              </a:rPr>
              <a:t>مدلسازی</a:t>
            </a:r>
            <a:r>
              <a:rPr lang="fa-IR" sz="2000" dirty="0">
                <a:solidFill>
                  <a:schemeClr val="bg2"/>
                </a:solidFill>
                <a:cs typeface="B Homa" pitchFamily="2" charset="-78"/>
              </a:rPr>
              <a:t> </a:t>
            </a:r>
          </a:p>
          <a:p>
            <a:pPr algn="ctr"/>
            <a:r>
              <a:rPr lang="fa-IR" b="1" dirty="0">
                <a:solidFill>
                  <a:schemeClr val="bg2"/>
                </a:solidFill>
                <a:cs typeface="B Homa" pitchFamily="2" charset="-78"/>
              </a:rPr>
              <a:t>و طراحی</a:t>
            </a:r>
            <a:endParaRPr lang="en-US" sz="2000" dirty="0">
              <a:solidFill>
                <a:schemeClr val="bg2"/>
              </a:solidFill>
              <a:cs typeface="B Homa" pitchFamily="2" charset="-78"/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5189550" y="2628900"/>
            <a:ext cx="10969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a-IR" b="1" dirty="0" smtClean="0">
                <a:solidFill>
                  <a:schemeClr val="bg2"/>
                </a:solidFill>
                <a:cs typeface="B Homa" pitchFamily="2" charset="-78"/>
              </a:rPr>
              <a:t>پیاده سازی</a:t>
            </a:r>
          </a:p>
          <a:p>
            <a:pPr algn="ctr"/>
            <a:r>
              <a:rPr lang="fa-IR" b="1" dirty="0" smtClean="0">
                <a:solidFill>
                  <a:schemeClr val="bg2"/>
                </a:solidFill>
                <a:cs typeface="B Homa" pitchFamily="2" charset="-78"/>
              </a:rPr>
              <a:t> و اجرا  </a:t>
            </a:r>
            <a:endParaRPr lang="en-US" sz="2000" dirty="0">
              <a:solidFill>
                <a:schemeClr val="bg2"/>
              </a:solidFill>
              <a:cs typeface="B Homa" pitchFamily="2" charset="-78"/>
            </a:endParaRP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4627563" y="4357694"/>
            <a:ext cx="11731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b="1" dirty="0" smtClean="0">
                <a:solidFill>
                  <a:schemeClr val="bg2"/>
                </a:solidFill>
                <a:cs typeface="B Homa" pitchFamily="2" charset="-78"/>
              </a:rPr>
              <a:t>دیده بانی </a:t>
            </a:r>
          </a:p>
          <a:p>
            <a:pPr algn="ctr"/>
            <a:r>
              <a:rPr lang="fa-IR" b="1" dirty="0" smtClean="0">
                <a:solidFill>
                  <a:schemeClr val="bg2"/>
                </a:solidFill>
                <a:cs typeface="B Homa" pitchFamily="2" charset="-78"/>
              </a:rPr>
              <a:t>و </a:t>
            </a:r>
            <a:r>
              <a:rPr lang="fa-IR" b="1" dirty="0">
                <a:solidFill>
                  <a:schemeClr val="bg2"/>
                </a:solidFill>
                <a:cs typeface="B Homa" pitchFamily="2" charset="-78"/>
              </a:rPr>
              <a:t>مدیریت</a:t>
            </a:r>
            <a:endParaRPr lang="en-US" sz="2000" dirty="0">
              <a:solidFill>
                <a:schemeClr val="bg2"/>
              </a:solidFill>
              <a:cs typeface="B Homa" pitchFamily="2" charset="-78"/>
            </a:endParaRP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2828923" y="3795722"/>
            <a:ext cx="13858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a-IR" b="1" dirty="0">
                <a:solidFill>
                  <a:schemeClr val="bg2"/>
                </a:solidFill>
                <a:cs typeface="B Homa" pitchFamily="2" charset="-78"/>
              </a:rPr>
              <a:t>تحلیل و </a:t>
            </a:r>
          </a:p>
          <a:p>
            <a:pPr algn="ctr"/>
            <a:r>
              <a:rPr lang="fa-IR" b="1" dirty="0">
                <a:solidFill>
                  <a:schemeClr val="bg2"/>
                </a:solidFill>
                <a:cs typeface="B Homa" pitchFamily="2" charset="-78"/>
              </a:rPr>
              <a:t>بهینه سازی</a:t>
            </a:r>
            <a:endParaRPr lang="en-US" sz="2000" dirty="0">
              <a:solidFill>
                <a:schemeClr val="bg2"/>
              </a:solidFill>
              <a:cs typeface="B Homa" pitchFamily="2" charset="-78"/>
            </a:endParaRPr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714356"/>
            <a:ext cx="6080120" cy="471490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09" y="1142984"/>
            <a:ext cx="6972195" cy="450059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00" y="1571612"/>
            <a:ext cx="7858180" cy="50401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0746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33442" y="71414"/>
            <a:ext cx="8153400" cy="647700"/>
          </a:xfrm>
        </p:spPr>
        <p:txBody>
          <a:bodyPr/>
          <a:lstStyle/>
          <a:p>
            <a:pPr eaLnBrk="1" hangingPunct="1"/>
            <a:r>
              <a:rPr lang="fa-IR" dirty="0" smtClean="0"/>
              <a:t>عينيت بخشيدن به </a:t>
            </a:r>
            <a:r>
              <a:rPr smtClean="0"/>
              <a:t>BPM</a:t>
            </a:r>
            <a:r>
              <a:rPr lang="fa-IR" dirty="0" smtClean="0"/>
              <a:t> با كمك فناوري اطلاعات ...</a:t>
            </a:r>
            <a:endParaRPr smtClean="0"/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153400" cy="4343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a-IR" sz="2000" b="1" dirty="0" smtClean="0">
                <a:solidFill>
                  <a:schemeClr val="tx2">
                    <a:lumMod val="75000"/>
                  </a:schemeClr>
                </a:solidFill>
              </a:rPr>
              <a:t>	تكنولوژيهای اطلاعاتی </a:t>
            </a:r>
            <a:r>
              <a:rPr lang="fa-IR" sz="2000" b="1" u="sng" dirty="0" smtClean="0">
                <a:solidFill>
                  <a:schemeClr val="tx2">
                    <a:lumMod val="75000"/>
                  </a:schemeClr>
                </a:solidFill>
              </a:rPr>
              <a:t>درگذشته</a:t>
            </a:r>
            <a:r>
              <a:rPr lang="fa-IR" sz="2000" b="1" dirty="0" smtClean="0">
                <a:solidFill>
                  <a:schemeClr val="tx2">
                    <a:lumMod val="75000"/>
                  </a:schemeClr>
                </a:solidFill>
              </a:rPr>
              <a:t> اين توانايي را نداشته است كه خود را </a:t>
            </a:r>
            <a:r>
              <a:rPr lang="fa-IR" sz="2400" b="1" u="sng" dirty="0" smtClean="0">
                <a:solidFill>
                  <a:schemeClr val="tx2">
                    <a:lumMod val="75000"/>
                  </a:schemeClr>
                </a:solidFill>
              </a:rPr>
              <a:t>كاملا</a:t>
            </a:r>
            <a:r>
              <a:rPr lang="fa-IR" sz="2000" b="1" dirty="0" smtClean="0">
                <a:solidFill>
                  <a:schemeClr val="tx2">
                    <a:lumMod val="75000"/>
                  </a:schemeClr>
                </a:solidFill>
              </a:rPr>
              <a:t> با شرايط واقعي فرآيندهاي سازماني وفق دهد. نياز به نوعي از سيستم ها براي پياده سازي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BPM</a:t>
            </a:r>
            <a:r>
              <a:rPr lang="fa-IR" sz="2000" b="1" dirty="0" smtClean="0">
                <a:solidFill>
                  <a:schemeClr val="tx2">
                    <a:lumMod val="75000"/>
                  </a:schemeClr>
                </a:solidFill>
              </a:rPr>
              <a:t> مدتها وجود داشت ...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a-IR" sz="2000" b="1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a-IR" sz="2000" b="1" dirty="0" smtClean="0">
                <a:solidFill>
                  <a:schemeClr val="tx2">
                    <a:lumMod val="75000"/>
                  </a:schemeClr>
                </a:solidFill>
              </a:rPr>
              <a:t>سیستم های مناسب برای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BPM</a:t>
            </a:r>
            <a:r>
              <a:rPr lang="fa-IR" sz="2000" b="1" dirty="0" smtClean="0">
                <a:solidFill>
                  <a:schemeClr val="tx2">
                    <a:lumMod val="75000"/>
                  </a:schemeClr>
                </a:solidFill>
              </a:rPr>
              <a:t> باید این ویژگیها را داشته باشند:</a:t>
            </a:r>
          </a:p>
          <a:p>
            <a:pPr lvl="2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رویکرد و ساختار افقی داشته باشند (بجای رویکرد عمودی – وظیفه ای)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قابیلت تغییر و انعطاف بالائی داشته باشند (به دلیل تغییر مداوم کسب و کار)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در سطح کل سازمان به کار گرفته شوند (چون فرایندها به هم وابسته اند)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sz="2400" b="1" dirty="0" smtClean="0">
              <a:solidFill>
                <a:srgbClr val="008080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fa-IR" sz="1800" dirty="0" smtClean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5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723900"/>
          </a:xfrm>
        </p:spPr>
        <p:txBody>
          <a:bodyPr/>
          <a:lstStyle/>
          <a:p>
            <a:pPr eaLnBrk="1" hangingPunct="1"/>
            <a:r>
              <a:rPr lang="fa-IR" smtClean="0"/>
              <a:t>ظهور </a:t>
            </a:r>
            <a:r>
              <a:rPr smtClean="0"/>
              <a:t>BPMS</a:t>
            </a:r>
          </a:p>
        </p:txBody>
      </p:sp>
      <p:pic>
        <p:nvPicPr>
          <p:cNvPr id="1116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57308"/>
            <a:ext cx="7696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051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شمای فنی </a:t>
            </a:r>
            <a:r>
              <a:rPr smtClean="0"/>
              <a:t>BPMS </a:t>
            </a:r>
            <a:endParaRPr lang="en-US" dirty="0"/>
          </a:p>
        </p:txBody>
      </p:sp>
      <p:pic>
        <p:nvPicPr>
          <p:cNvPr id="4" name="Content Placeholder 3" descr="prima_vue7_smal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42462"/>
            <a:ext cx="8786812" cy="4616013"/>
          </a:xfrm>
          <a:noFill/>
        </p:spPr>
      </p:pic>
    </p:spTree>
    <p:extLst>
      <p:ext uri="{BB962C8B-B14F-4D97-AF65-F5344CB8AC3E}">
        <p14:creationId xmlns:p14="http://schemas.microsoft.com/office/powerpoint/2010/main" val="289036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dirty="0" smtClean="0"/>
              <a:t>سيستمهاي مديريت فرايندهاي كسب و كار (</a:t>
            </a:r>
            <a:r>
              <a:rPr smtClean="0"/>
              <a:t>BPMS</a:t>
            </a:r>
            <a:r>
              <a:rPr lang="fa-IR" dirty="0" smtClean="0"/>
              <a:t>)</a:t>
            </a:r>
            <a:endParaRPr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4357686" y="1428736"/>
            <a:ext cx="4572032" cy="4929222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fa-IR" sz="2000" b="1" dirty="0" smtClean="0">
                <a:cs typeface="B Zar" pitchFamily="2" charset="-78"/>
              </a:rPr>
              <a:t>همه راهها در حال منتهي شدن به سيستم مديريت فرآيندهاي سازماني به عنوان هسته سيستم هاي سازماني آينده هستند . </a:t>
            </a:r>
            <a:endParaRPr lang="en-US" sz="2000" b="1" dirty="0" smtClean="0">
              <a:cs typeface="B Zar" pitchFamily="2" charset="-78"/>
            </a:endParaRPr>
          </a:p>
          <a:p>
            <a:pPr eaLnBrk="1" hangingPunct="1">
              <a:buFont typeface="Wingdings" pitchFamily="2" charset="2"/>
              <a:buChar char="q"/>
            </a:pPr>
            <a:endParaRPr lang="fa-IR" sz="2000" b="1" dirty="0" smtClean="0">
              <a:cs typeface="B Zar" pitchFamily="2" charset="-78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fa-IR" sz="2000" b="1" dirty="0" smtClean="0">
                <a:cs typeface="B Zar" pitchFamily="2" charset="-78"/>
              </a:rPr>
              <a:t>اين سيستم ها كه از سال 2005 به بعد در حال فراگير شدن هستند اكثر مبتني بر تكنولوژي و پروتكل هاي معماري سرويس گرا هستند. </a:t>
            </a:r>
            <a:endParaRPr lang="en-US" sz="2000" b="1" dirty="0" smtClean="0">
              <a:cs typeface="B Zar" pitchFamily="2" charset="-78"/>
            </a:endParaRPr>
          </a:p>
          <a:p>
            <a:pPr eaLnBrk="1" hangingPunct="1">
              <a:buFont typeface="Wingdings" pitchFamily="2" charset="2"/>
              <a:buChar char="q"/>
            </a:pPr>
            <a:endParaRPr lang="fa-IR" sz="2000" b="1" dirty="0" smtClean="0">
              <a:cs typeface="B Zar" pitchFamily="2" charset="-78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fa-IR" sz="2000" b="1" dirty="0" smtClean="0">
                <a:cs typeface="B Zar" pitchFamily="2" charset="-78"/>
              </a:rPr>
              <a:t>دلیل استفاده این سیستم ها از معماری سرویس گرا قابلیت بالای انعطاف پذیری و استفاده مجدد این معماری است که در مباحث مدیریت فرایندهای کاری مورد نیاز است. </a:t>
            </a:r>
            <a:endParaRPr lang="en-US" sz="2000" b="1" dirty="0" smtClean="0">
              <a:cs typeface="B Zar" pitchFamily="2" charset="-78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14282" y="1928802"/>
          <a:ext cx="4071966" cy="3492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16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00034" y="2500306"/>
            <a:ext cx="8077200" cy="1714512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ماژول ها و قابلیت های </a:t>
            </a:r>
            <a:br>
              <a:rPr lang="fa-IR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</a:br>
            <a:r>
              <a:rPr lang="fa-IR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نرم افزار </a:t>
            </a:r>
            <a:r>
              <a:rPr sz="44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BPMS </a:t>
            </a:r>
            <a:endParaRPr lang="fa-IR" sz="44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237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ماژول های اصلی  </a:t>
            </a:r>
            <a:r>
              <a:rPr smtClean="0"/>
              <a:t>BPMS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857288" y="785794"/>
          <a:ext cx="10572824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698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E0791B-3928-4E59-A1C5-AC6571D76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0E0791B-3928-4E59-A1C5-AC6571D76B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C5D3EE-7577-42EF-BABC-90DA1DC2A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EC5D3EE-7577-42EF-BABC-90DA1DC2AF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A4972E-E645-4736-8F04-DD6DBD02D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4A4972E-E645-4736-8F04-DD6DBD02D9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9A33FA-0D27-4C74-89DB-90BFF65CC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439A33FA-0D27-4C74-89DB-90BFF65CC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6798A9-DC26-404C-BE2B-7BFDAD59A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7C6798A9-DC26-404C-BE2B-7BFDAD59A0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281F19-AC54-4F01-ABEE-3C5B46BF7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4D281F19-AC54-4F01-ABEE-3C5B46BF72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12C0AD-27A7-4720-955C-F7175B566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A412C0AD-27A7-4720-955C-F7175B5665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C4C5E8-A5F3-4AB2-8D90-8556D28D2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B1C4C5E8-A5F3-4AB2-8D90-8556D28D21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73A76C-3005-4B88-B4E0-30F24416B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6B73A76C-3005-4B88-B4E0-30F24416B2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A75BCE-A2D4-4ACF-B6B3-31F3139B7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A5A75BCE-A2D4-4ACF-B6B3-31F3139B76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2C3693-4C14-4DF5-8135-A12D679AA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B62C3693-4C14-4DF5-8135-A12D679AA9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023EB6-BBD7-422A-9AE6-D8091866E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01023EB6-BBD7-422A-9AE6-D8091866E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F9F3B8-B38B-451E-A065-7EF18307B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5CF9F3B8-B38B-451E-A065-7EF18307B2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18F6D4-196C-4D26-AC1E-8C1498E8F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7018F6D4-196C-4D26-AC1E-8C1498E8F6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D77A95-3EC9-46D1-AE13-C1A0E0C7D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87D77A95-3EC9-46D1-AE13-C1A0E0C7D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09EF83-4BC5-4582-8511-78A711FA8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AE09EF83-4BC5-4582-8511-78A711FA8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45E9AB-429A-4434-88F8-0609E77AB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5B45E9AB-429A-4434-88F8-0609E77AB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CA6F0F-03AC-450F-8C2A-6E91825DF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F4CA6F0F-03AC-450F-8C2A-6E91825DF2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CF11C9-FF00-4136-B60D-BD9133E6F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9ECF11C9-FF00-4136-B60D-BD9133E6F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EF577E-3114-42F5-8B64-9C3726EC5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BAEF577E-3114-42F5-8B64-9C3726EC50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C974FD-C424-4B08-AAF8-7FDFA4FD5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AAC974FD-C424-4B08-AAF8-7FDFA4FD5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85720" y="2428868"/>
            <a:ext cx="8077200" cy="2643206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lnSpc>
                <a:spcPct val="150000"/>
              </a:lnSpc>
            </a:pPr>
            <a:r>
              <a:rPr lang="fa-IR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متد و شاخص های انتخاب</a:t>
            </a:r>
            <a:br>
              <a:rPr lang="fa-IR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</a:br>
            <a:r>
              <a:rPr lang="fa-IR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ابزار مناسب </a:t>
            </a:r>
            <a:r>
              <a:rPr sz="44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BPMS</a:t>
            </a:r>
            <a:endParaRPr lang="fa-IR" sz="44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166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شاخص های ارزیابی ابزار </a:t>
            </a:r>
            <a:r>
              <a:rPr smtClean="0"/>
              <a:t>BPMS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1142984"/>
          <a:ext cx="8501062" cy="2714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743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شاخص های ارزیابی ابزار </a:t>
            </a:r>
            <a:r>
              <a:rPr smtClean="0"/>
              <a:t>BPMS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88" y="1143000"/>
          <a:ext cx="8501062" cy="521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457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358188" cy="642938"/>
          </a:xfrm>
        </p:spPr>
        <p:txBody>
          <a:bodyPr/>
          <a:lstStyle/>
          <a:p>
            <a:pPr eaLnBrk="1" hangingPunct="1"/>
            <a:r>
              <a:rPr lang="fa-IR" smtClean="0"/>
              <a:t>به طور خلاصه می توان گفت ...</a:t>
            </a:r>
            <a:endParaRPr smtClean="0"/>
          </a:p>
        </p:txBody>
      </p:sp>
      <p:sp>
        <p:nvSpPr>
          <p:cNvPr id="859139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143000"/>
            <a:ext cx="8501062" cy="5214938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</a:pPr>
            <a:r>
              <a:rPr lang="en-US" sz="2000" b="1" smtClean="0">
                <a:solidFill>
                  <a:srgbClr val="FF5050"/>
                </a:solidFill>
              </a:rPr>
              <a:t>Component </a:t>
            </a:r>
            <a:r>
              <a:rPr lang="en-US" sz="2400" b="1" smtClean="0"/>
              <a:t>=</a:t>
            </a:r>
            <a:r>
              <a:rPr lang="en-US" b="1" smtClean="0">
                <a:solidFill>
                  <a:srgbClr val="FF5050"/>
                </a:solidFill>
              </a:rPr>
              <a:t> </a:t>
            </a:r>
            <a:r>
              <a:rPr lang="en-US" sz="2000" b="1" smtClean="0"/>
              <a:t>Reusable, Portable, Well-Defined, reliable, </a:t>
            </a:r>
            <a:r>
              <a:rPr lang="fa-IR" sz="2000" b="1" smtClean="0"/>
              <a:t>		             </a:t>
            </a:r>
            <a:r>
              <a:rPr lang="en-US" sz="2000" b="1" smtClean="0"/>
              <a:t>extendable Modules</a:t>
            </a:r>
            <a:r>
              <a:rPr lang="en-US" sz="2400" b="1" smtClean="0"/>
              <a:t> 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z="2400" b="1" smtClean="0"/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b="1" smtClean="0">
                <a:solidFill>
                  <a:srgbClr val="FF5050"/>
                </a:solidFill>
              </a:rPr>
              <a:t>Service</a:t>
            </a:r>
            <a:r>
              <a:rPr lang="en-US" sz="2400" b="1" smtClean="0"/>
              <a:t>= </a:t>
            </a:r>
            <a:r>
              <a:rPr lang="en-US" sz="2000" b="1" smtClean="0"/>
              <a:t>Business-Driven Platform-Independent </a:t>
            </a:r>
            <a:r>
              <a:rPr lang="en-US" sz="2000" b="1" u="sng" smtClean="0">
                <a:solidFill>
                  <a:srgbClr val="008080"/>
                </a:solidFill>
              </a:rPr>
              <a:t>Component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z="2400" b="1" u="sng" smtClean="0">
              <a:solidFill>
                <a:schemeClr val="hlink"/>
              </a:solidFill>
            </a:endParaRP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b="1" smtClean="0">
                <a:solidFill>
                  <a:srgbClr val="FF5050"/>
                </a:solidFill>
              </a:rPr>
              <a:t>Web Service</a:t>
            </a:r>
            <a:r>
              <a:rPr lang="en-US" b="1" smtClean="0"/>
              <a:t> </a:t>
            </a:r>
            <a:r>
              <a:rPr lang="en-US" sz="2400" b="1" smtClean="0"/>
              <a:t>=</a:t>
            </a:r>
            <a:r>
              <a:rPr lang="en-US" b="1" smtClean="0"/>
              <a:t> </a:t>
            </a:r>
            <a:r>
              <a:rPr lang="en-US" sz="2000" b="1" smtClean="0"/>
              <a:t>Web-Base </a:t>
            </a:r>
            <a:r>
              <a:rPr lang="en-US" sz="2000" b="1" u="sng" smtClean="0">
                <a:solidFill>
                  <a:srgbClr val="008080"/>
                </a:solidFill>
              </a:rPr>
              <a:t>Service</a:t>
            </a:r>
          </a:p>
          <a:p>
            <a:pPr algn="l" rtl="0"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5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5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5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5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5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5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5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5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5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3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شاخص های ارزیابی ابزار </a:t>
            </a:r>
            <a:r>
              <a:rPr smtClean="0"/>
              <a:t>BPMS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88" y="1143000"/>
          <a:ext cx="8501062" cy="521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427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شاخص های ارزیابی ابزار </a:t>
            </a:r>
            <a:r>
              <a:rPr smtClean="0"/>
              <a:t>BPMS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88" y="1143000"/>
          <a:ext cx="8501062" cy="521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83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شاخص های ارزیابی ابزار </a:t>
            </a:r>
            <a:r>
              <a:rPr smtClean="0"/>
              <a:t>BPMS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88" y="1143000"/>
          <a:ext cx="8501062" cy="521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502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شاخص های ارزیابی ابزار </a:t>
            </a:r>
            <a:r>
              <a:rPr smtClean="0"/>
              <a:t>BPMS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88" y="1143000"/>
          <a:ext cx="8501062" cy="521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416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شاخص های ارزیابی ابزار </a:t>
            </a:r>
            <a:r>
              <a:rPr smtClean="0"/>
              <a:t>BPMS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88" y="1143000"/>
          <a:ext cx="8501062" cy="521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60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شاخص های ارزیابی ابزار </a:t>
            </a:r>
            <a:r>
              <a:rPr smtClean="0"/>
              <a:t>BPMS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88" y="1143000"/>
          <a:ext cx="8501062" cy="521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490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شاخص های ارزیابی ابزار </a:t>
            </a:r>
            <a:r>
              <a:rPr smtClean="0"/>
              <a:t>BPMS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88" y="1143000"/>
          <a:ext cx="8501062" cy="521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1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شاخص های ارزیابی ابزار </a:t>
            </a:r>
            <a:r>
              <a:rPr smtClean="0"/>
              <a:t>BPMS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88" y="1143000"/>
          <a:ext cx="8501062" cy="521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843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شاخص های ارزیابی ابزار </a:t>
            </a:r>
            <a:r>
              <a:rPr smtClean="0"/>
              <a:t>BPMS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88" y="1143000"/>
          <a:ext cx="8501062" cy="521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466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00034" y="2071678"/>
            <a:ext cx="8077200" cy="2643206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fa-IR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وزن دهی شاخص ها </a:t>
            </a:r>
            <a:br>
              <a:rPr lang="fa-IR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</a:br>
            <a:r>
              <a:rPr lang="fa-IR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و متد انتخاب ابزار</a:t>
            </a:r>
          </a:p>
        </p:txBody>
      </p:sp>
    </p:spTree>
    <p:extLst>
      <p:ext uri="{BB962C8B-B14F-4D97-AF65-F5344CB8AC3E}">
        <p14:creationId xmlns:p14="http://schemas.microsoft.com/office/powerpoint/2010/main" val="210553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358188" cy="642938"/>
          </a:xfrm>
        </p:spPr>
        <p:txBody>
          <a:bodyPr/>
          <a:lstStyle/>
          <a:p>
            <a:r>
              <a:rPr lang="fa-IR" smtClean="0"/>
              <a:t>به طور خلاصه می توان گفت ...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88" y="1143000"/>
          <a:ext cx="8501062" cy="521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وزن هر شاخص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1142984"/>
          <a:ext cx="8501062" cy="521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090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متد ارزیابی و انتخاب ابزار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714356"/>
          <a:ext cx="8715436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785918" y="3357562"/>
          <a:ext cx="5357850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5921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1820ED-9F8D-4F2D-8C5F-BFE23279F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601820ED-9F8D-4F2D-8C5F-BFE23279F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601820ED-9F8D-4F2D-8C5F-BFE23279F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graphicEl>
                                              <a:dgm id="{601820ED-9F8D-4F2D-8C5F-BFE23279FC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305C7E-266A-4407-8D5E-1DD02F774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B1305C7E-266A-4407-8D5E-1DD02F774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B1305C7E-266A-4407-8D5E-1DD02F774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B1305C7E-266A-4407-8D5E-1DD02F774F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021E3E-F7C7-4911-8C04-3502F79A9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graphicEl>
                                              <a:dgm id="{71021E3E-F7C7-4911-8C04-3502F79A9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71021E3E-F7C7-4911-8C04-3502F79A9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71021E3E-F7C7-4911-8C04-3502F79A9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04E68D-BF13-4BA9-8909-500B72116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0B04E68D-BF13-4BA9-8909-500B721160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0B04E68D-BF13-4BA9-8909-500B72116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0B04E68D-BF13-4BA9-8909-500B72116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5AFB99-E14F-494C-8CD9-D6A61BC5E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graphicEl>
                                              <a:dgm id="{905AFB99-E14F-494C-8CD9-D6A61BC5E8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905AFB99-E14F-494C-8CD9-D6A61BC5E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graphicEl>
                                              <a:dgm id="{905AFB99-E14F-494C-8CD9-D6A61BC5E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FEF616-FC2A-455F-91CB-2CAEB6274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E4FEF616-FC2A-455F-91CB-2CAEB6274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E4FEF616-FC2A-455F-91CB-2CAEB6274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E4FEF616-FC2A-455F-91CB-2CAEB6274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5" grpId="0">
        <p:bldSub>
          <a:bldDgm bld="one"/>
        </p:bldSub>
      </p:bldGraphic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mtClean="0"/>
              <a:t>ORACLE SOA Platform</a:t>
            </a:r>
            <a:endParaRPr lang="en-U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214282" y="1142984"/>
            <a:ext cx="871543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323528" y="1340769"/>
            <a:ext cx="6480720" cy="2808312"/>
          </a:xfrm>
          <a:prstGeom prst="round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50000"/>
                </a:schemeClr>
              </a:gs>
              <a:gs pos="100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7200" b="1" dirty="0" smtClean="0"/>
              <a:t>BPMS</a:t>
            </a:r>
            <a:endParaRPr lang="fa-IR" sz="7200" b="1" dirty="0"/>
          </a:p>
        </p:txBody>
      </p:sp>
    </p:spTree>
    <p:extLst>
      <p:ext uri="{BB962C8B-B14F-4D97-AF65-F5344CB8AC3E}">
        <p14:creationId xmlns:p14="http://schemas.microsoft.com/office/powerpoint/2010/main" val="253442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با تشكر از وقت و حوصله شما عزيزان</a:t>
            </a:r>
          </a:p>
          <a:p>
            <a:pPr algn="ctr" eaLnBrk="1" hangingPunct="1">
              <a:buFont typeface="Wingdings 2" pitchFamily="18" charset="2"/>
              <a:buNone/>
            </a:pPr>
            <a:endParaRPr lang="fa-IR" dirty="0" smtClean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580" y="1988840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150000"/>
              </a:lnSpc>
              <a:spcBef>
                <a:spcPct val="0"/>
              </a:spcBef>
              <a:defRPr/>
            </a:pPr>
            <a:r>
              <a:rPr lang="fa-IR" b="1" spc="50" dirty="0" smtClean="0">
                <a:ln w="11430"/>
                <a:cs typeface="B Titr" pitchFamily="2" charset="-78"/>
              </a:rPr>
              <a:t>تهیه شده توسط:</a:t>
            </a:r>
          </a:p>
          <a:p>
            <a:pPr algn="ctr">
              <a:lnSpc>
                <a:spcPct val="150000"/>
              </a:lnSpc>
            </a:pPr>
            <a:r>
              <a:rPr lang="fa-IR" b="1" spc="50" dirty="0">
                <a:ln w="11430"/>
                <a:cs typeface="B Titr" pitchFamily="2" charset="-78"/>
              </a:rPr>
              <a:t>امیر </a:t>
            </a:r>
            <a:r>
              <a:rPr lang="fa-IR" b="1" spc="50" dirty="0" smtClean="0">
                <a:ln w="11430"/>
                <a:cs typeface="B Titr" pitchFamily="2" charset="-78"/>
              </a:rPr>
              <a:t>مهجوریان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76800"/>
            <a:ext cx="3124200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11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358188" cy="642938"/>
          </a:xfrm>
        </p:spPr>
        <p:txBody>
          <a:bodyPr/>
          <a:lstStyle/>
          <a:p>
            <a:pPr eaLnBrk="1" hangingPunct="1"/>
            <a:r>
              <a:rPr lang="ar-SA" dirty="0" smtClean="0"/>
              <a:t>معماری سرویس گرا</a:t>
            </a:r>
            <a:endParaRPr smtClean="0"/>
          </a:p>
        </p:txBody>
      </p:sp>
      <p:sp>
        <p:nvSpPr>
          <p:cNvPr id="914435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143000"/>
            <a:ext cx="8501062" cy="1928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	</a:t>
            </a:r>
            <a:r>
              <a:rPr lang="ar-SA" sz="2400" smtClean="0"/>
              <a:t>رهیافتی برای ساخت سیستم های توزیع شده است كه كاركردهای نرم افزاری را در قالب سرویس ارائه می كند. این سرویس ها هم توسط دیگر نرم افزارها قابل فراخوانی هستند و هم برای ساخت سرویس های جدید مورد استفاده قرار می گیرند، این رهیافت برای یكپارچه سازی فناوری ها در محیطی كه انواع مختلفی از سكوهای نرم افزاری و سخت افزاری وجود دارد </a:t>
            </a:r>
            <a:r>
              <a:rPr lang="ar-SA" sz="2400" b="1" u="sng" smtClean="0">
                <a:solidFill>
                  <a:srgbClr val="FF0000"/>
                </a:solidFill>
              </a:rPr>
              <a:t>ایده آل</a:t>
            </a:r>
            <a:r>
              <a:rPr lang="ar-SA" sz="2400" smtClean="0"/>
              <a:t> است. </a:t>
            </a:r>
            <a:endParaRPr lang="fa-IR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a-IR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ar-SA" sz="2400" smtClean="0"/>
              <a:t>خواص معماری سرویس گرا به این شرح است: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28596" y="3714752"/>
          <a:ext cx="8001056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1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4435" grpId="0" build="p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143625" y="1143000"/>
            <a:ext cx="2686050" cy="13573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sz="2000" b="1" dirty="0">
                <a:solidFill>
                  <a:schemeClr val="tx1"/>
                </a:solidFill>
                <a:cs typeface="B Titr" pitchFamily="2" charset="-78"/>
              </a:rPr>
              <a:t>تاثیر استفاده از معماری سرویس گرا در تسهيل اتصال بين سيستم هاي اطلاعاتي</a:t>
            </a:r>
            <a:endParaRPr lang="en-US" sz="2000" b="1" dirty="0">
              <a:solidFill>
                <a:schemeClr val="tx1"/>
              </a:solidFill>
              <a:cs typeface="B Titr" pitchFamily="2" charset="-7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90600" y="1371600"/>
            <a:ext cx="3276600" cy="685800"/>
            <a:chOff x="-2208" y="1728"/>
            <a:chExt cx="2064" cy="432"/>
          </a:xfrm>
        </p:grpSpPr>
        <p:sp>
          <p:nvSpPr>
            <p:cNvPr id="37061" name="Line 4"/>
            <p:cNvSpPr>
              <a:spLocks noChangeShapeType="1"/>
            </p:cNvSpPr>
            <p:nvPr/>
          </p:nvSpPr>
          <p:spPr bwMode="auto">
            <a:xfrm>
              <a:off x="-1488" y="20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62" name="Line 5"/>
            <p:cNvSpPr>
              <a:spLocks noChangeShapeType="1"/>
            </p:cNvSpPr>
            <p:nvPr/>
          </p:nvSpPr>
          <p:spPr bwMode="auto">
            <a:xfrm>
              <a:off x="-2208" y="172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63" name="Line 6"/>
            <p:cNvSpPr>
              <a:spLocks noChangeShapeType="1"/>
            </p:cNvSpPr>
            <p:nvPr/>
          </p:nvSpPr>
          <p:spPr bwMode="auto">
            <a:xfrm>
              <a:off x="-2160" y="17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64" name="Line 7"/>
            <p:cNvSpPr>
              <a:spLocks noChangeShapeType="1"/>
            </p:cNvSpPr>
            <p:nvPr/>
          </p:nvSpPr>
          <p:spPr bwMode="auto">
            <a:xfrm>
              <a:off x="-2160" y="206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65" name="Line 8"/>
            <p:cNvSpPr>
              <a:spLocks noChangeShapeType="1"/>
            </p:cNvSpPr>
            <p:nvPr/>
          </p:nvSpPr>
          <p:spPr bwMode="auto">
            <a:xfrm flipH="1">
              <a:off x="-1680" y="177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66" name="Line 9"/>
            <p:cNvSpPr>
              <a:spLocks noChangeShapeType="1"/>
            </p:cNvSpPr>
            <p:nvPr/>
          </p:nvSpPr>
          <p:spPr bwMode="auto">
            <a:xfrm>
              <a:off x="-2112" y="201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67" name="Line 10"/>
            <p:cNvSpPr>
              <a:spLocks noChangeShapeType="1"/>
            </p:cNvSpPr>
            <p:nvPr/>
          </p:nvSpPr>
          <p:spPr bwMode="auto">
            <a:xfrm>
              <a:off x="-2112" y="172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68" name="Line 11"/>
            <p:cNvSpPr>
              <a:spLocks noChangeShapeType="1"/>
            </p:cNvSpPr>
            <p:nvPr/>
          </p:nvSpPr>
          <p:spPr bwMode="auto">
            <a:xfrm>
              <a:off x="-2064" y="172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69" name="Line 12"/>
            <p:cNvSpPr>
              <a:spLocks noChangeShapeType="1"/>
            </p:cNvSpPr>
            <p:nvPr/>
          </p:nvSpPr>
          <p:spPr bwMode="auto">
            <a:xfrm>
              <a:off x="-2064" y="196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70" name="Line 13"/>
            <p:cNvSpPr>
              <a:spLocks noChangeShapeType="1"/>
            </p:cNvSpPr>
            <p:nvPr/>
          </p:nvSpPr>
          <p:spPr bwMode="auto">
            <a:xfrm>
              <a:off x="-816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71" name="Line 14"/>
            <p:cNvSpPr>
              <a:spLocks noChangeShapeType="1"/>
            </p:cNvSpPr>
            <p:nvPr/>
          </p:nvSpPr>
          <p:spPr bwMode="auto">
            <a:xfrm>
              <a:off x="-144" y="19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72" name="Line 15"/>
            <p:cNvSpPr>
              <a:spLocks noChangeShapeType="1"/>
            </p:cNvSpPr>
            <p:nvPr/>
          </p:nvSpPr>
          <p:spPr bwMode="auto">
            <a:xfrm>
              <a:off x="-1680" y="17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73" name="Line 16"/>
            <p:cNvSpPr>
              <a:spLocks noChangeShapeType="1"/>
            </p:cNvSpPr>
            <p:nvPr/>
          </p:nvSpPr>
          <p:spPr bwMode="auto">
            <a:xfrm>
              <a:off x="-1488" y="17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74" name="Line 17"/>
            <p:cNvSpPr>
              <a:spLocks noChangeShapeType="1"/>
            </p:cNvSpPr>
            <p:nvPr/>
          </p:nvSpPr>
          <p:spPr bwMode="auto">
            <a:xfrm>
              <a:off x="-1728" y="17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75" name="Line 18"/>
            <p:cNvSpPr>
              <a:spLocks noChangeShapeType="1"/>
            </p:cNvSpPr>
            <p:nvPr/>
          </p:nvSpPr>
          <p:spPr bwMode="auto">
            <a:xfrm flipH="1">
              <a:off x="-1728" y="1824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76" name="Line 19"/>
            <p:cNvSpPr>
              <a:spLocks noChangeShapeType="1"/>
            </p:cNvSpPr>
            <p:nvPr/>
          </p:nvSpPr>
          <p:spPr bwMode="auto">
            <a:xfrm>
              <a:off x="-816" y="17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77" name="Line 20"/>
            <p:cNvSpPr>
              <a:spLocks noChangeShapeType="1"/>
            </p:cNvSpPr>
            <p:nvPr/>
          </p:nvSpPr>
          <p:spPr bwMode="auto">
            <a:xfrm flipH="1">
              <a:off x="-1776" y="1872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78" name="Line 21"/>
            <p:cNvSpPr>
              <a:spLocks noChangeShapeType="1"/>
            </p:cNvSpPr>
            <p:nvPr/>
          </p:nvSpPr>
          <p:spPr bwMode="auto">
            <a:xfrm>
              <a:off x="-1776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79" name="Line 22"/>
            <p:cNvSpPr>
              <a:spLocks noChangeShapeType="1"/>
            </p:cNvSpPr>
            <p:nvPr/>
          </p:nvSpPr>
          <p:spPr bwMode="auto">
            <a:xfrm>
              <a:off x="-14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990600" y="1371600"/>
            <a:ext cx="3200400" cy="609600"/>
            <a:chOff x="-2256" y="2304"/>
            <a:chExt cx="2016" cy="384"/>
          </a:xfrm>
        </p:grpSpPr>
        <p:sp>
          <p:nvSpPr>
            <p:cNvPr id="37042" name="Line 24"/>
            <p:cNvSpPr>
              <a:spLocks noChangeShapeType="1"/>
            </p:cNvSpPr>
            <p:nvPr/>
          </p:nvSpPr>
          <p:spPr bwMode="auto">
            <a:xfrm flipH="1">
              <a:off x="-1728" y="23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43" name="Line 25"/>
            <p:cNvSpPr>
              <a:spLocks noChangeShapeType="1"/>
            </p:cNvSpPr>
            <p:nvPr/>
          </p:nvSpPr>
          <p:spPr bwMode="auto">
            <a:xfrm>
              <a:off x="-1728" y="230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44" name="Line 26"/>
            <p:cNvSpPr>
              <a:spLocks noChangeShapeType="1"/>
            </p:cNvSpPr>
            <p:nvPr/>
          </p:nvSpPr>
          <p:spPr bwMode="auto">
            <a:xfrm>
              <a:off x="-1536" y="230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45" name="Line 27"/>
            <p:cNvSpPr>
              <a:spLocks noChangeShapeType="1"/>
            </p:cNvSpPr>
            <p:nvPr/>
          </p:nvSpPr>
          <p:spPr bwMode="auto">
            <a:xfrm>
              <a:off x="-1488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46" name="Line 28"/>
            <p:cNvSpPr>
              <a:spLocks noChangeShapeType="1"/>
            </p:cNvSpPr>
            <p:nvPr/>
          </p:nvSpPr>
          <p:spPr bwMode="auto">
            <a:xfrm flipH="1">
              <a:off x="-2256" y="240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47" name="Line 29"/>
            <p:cNvSpPr>
              <a:spLocks noChangeShapeType="1"/>
            </p:cNvSpPr>
            <p:nvPr/>
          </p:nvSpPr>
          <p:spPr bwMode="auto">
            <a:xfrm>
              <a:off x="-2256" y="24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48" name="Line 30"/>
            <p:cNvSpPr>
              <a:spLocks noChangeShapeType="1"/>
            </p:cNvSpPr>
            <p:nvPr/>
          </p:nvSpPr>
          <p:spPr bwMode="auto">
            <a:xfrm flipH="1">
              <a:off x="-1440" y="23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49" name="Line 31"/>
            <p:cNvSpPr>
              <a:spLocks noChangeShapeType="1"/>
            </p:cNvSpPr>
            <p:nvPr/>
          </p:nvSpPr>
          <p:spPr bwMode="auto">
            <a:xfrm flipH="1">
              <a:off x="-1056" y="23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50" name="Line 32"/>
            <p:cNvSpPr>
              <a:spLocks noChangeShapeType="1"/>
            </p:cNvSpPr>
            <p:nvPr/>
          </p:nvSpPr>
          <p:spPr bwMode="auto">
            <a:xfrm>
              <a:off x="-1056" y="230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51" name="Line 33"/>
            <p:cNvSpPr>
              <a:spLocks noChangeShapeType="1"/>
            </p:cNvSpPr>
            <p:nvPr/>
          </p:nvSpPr>
          <p:spPr bwMode="auto">
            <a:xfrm>
              <a:off x="-864" y="230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52" name="Line 34"/>
            <p:cNvSpPr>
              <a:spLocks noChangeShapeType="1"/>
            </p:cNvSpPr>
            <p:nvPr/>
          </p:nvSpPr>
          <p:spPr bwMode="auto">
            <a:xfrm flipH="1">
              <a:off x="-1104" y="240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53" name="Line 35"/>
            <p:cNvSpPr>
              <a:spLocks noChangeShapeType="1"/>
            </p:cNvSpPr>
            <p:nvPr/>
          </p:nvSpPr>
          <p:spPr bwMode="auto">
            <a:xfrm>
              <a:off x="-1104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54" name="Line 36"/>
            <p:cNvSpPr>
              <a:spLocks noChangeShapeType="1"/>
            </p:cNvSpPr>
            <p:nvPr/>
          </p:nvSpPr>
          <p:spPr bwMode="auto">
            <a:xfrm>
              <a:off x="-240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55" name="Line 37"/>
            <p:cNvSpPr>
              <a:spLocks noChangeShapeType="1"/>
            </p:cNvSpPr>
            <p:nvPr/>
          </p:nvSpPr>
          <p:spPr bwMode="auto">
            <a:xfrm>
              <a:off x="-240" y="24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56" name="Line 38"/>
            <p:cNvSpPr>
              <a:spLocks noChangeShapeType="1"/>
            </p:cNvSpPr>
            <p:nvPr/>
          </p:nvSpPr>
          <p:spPr bwMode="auto">
            <a:xfrm>
              <a:off x="-1152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57" name="Line 39"/>
            <p:cNvSpPr>
              <a:spLocks noChangeShapeType="1"/>
            </p:cNvSpPr>
            <p:nvPr/>
          </p:nvSpPr>
          <p:spPr bwMode="auto">
            <a:xfrm flipH="1">
              <a:off x="-1152" y="2448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58" name="Line 40"/>
            <p:cNvSpPr>
              <a:spLocks noChangeShapeType="1"/>
            </p:cNvSpPr>
            <p:nvPr/>
          </p:nvSpPr>
          <p:spPr bwMode="auto">
            <a:xfrm>
              <a:off x="-1200" y="23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59" name="Line 41"/>
            <p:cNvSpPr>
              <a:spLocks noChangeShapeType="1"/>
            </p:cNvSpPr>
            <p:nvPr/>
          </p:nvSpPr>
          <p:spPr bwMode="auto">
            <a:xfrm flipH="1">
              <a:off x="-1200" y="249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60" name="Line 42"/>
            <p:cNvSpPr>
              <a:spLocks noChangeShapeType="1"/>
            </p:cNvSpPr>
            <p:nvPr/>
          </p:nvSpPr>
          <p:spPr bwMode="auto">
            <a:xfrm>
              <a:off x="-384" y="24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1752600" y="1371600"/>
            <a:ext cx="2895600" cy="609600"/>
            <a:chOff x="672" y="1584"/>
            <a:chExt cx="1824" cy="384"/>
          </a:xfrm>
        </p:grpSpPr>
        <p:sp>
          <p:nvSpPr>
            <p:cNvPr id="37020" name="Line 44"/>
            <p:cNvSpPr>
              <a:spLocks noChangeShapeType="1"/>
            </p:cNvSpPr>
            <p:nvPr/>
          </p:nvSpPr>
          <p:spPr bwMode="auto">
            <a:xfrm flipH="1">
              <a:off x="1968" y="163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21" name="Line 45"/>
            <p:cNvSpPr>
              <a:spLocks noChangeShapeType="1"/>
            </p:cNvSpPr>
            <p:nvPr/>
          </p:nvSpPr>
          <p:spPr bwMode="auto">
            <a:xfrm>
              <a:off x="1968" y="158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22" name="Line 46"/>
            <p:cNvSpPr>
              <a:spLocks noChangeShapeType="1"/>
            </p:cNvSpPr>
            <p:nvPr/>
          </p:nvSpPr>
          <p:spPr bwMode="auto">
            <a:xfrm>
              <a:off x="2160" y="158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23" name="Line 47"/>
            <p:cNvSpPr>
              <a:spLocks noChangeShapeType="1"/>
            </p:cNvSpPr>
            <p:nvPr/>
          </p:nvSpPr>
          <p:spPr bwMode="auto">
            <a:xfrm>
              <a:off x="2496" y="158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24" name="Line 48"/>
            <p:cNvSpPr>
              <a:spLocks noChangeShapeType="1"/>
            </p:cNvSpPr>
            <p:nvPr/>
          </p:nvSpPr>
          <p:spPr bwMode="auto">
            <a:xfrm>
              <a:off x="2208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25" name="Line 49"/>
            <p:cNvSpPr>
              <a:spLocks noChangeShapeType="1"/>
            </p:cNvSpPr>
            <p:nvPr/>
          </p:nvSpPr>
          <p:spPr bwMode="auto">
            <a:xfrm flipH="1">
              <a:off x="1344" y="168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26" name="Line 50"/>
            <p:cNvSpPr>
              <a:spLocks noChangeShapeType="1"/>
            </p:cNvSpPr>
            <p:nvPr/>
          </p:nvSpPr>
          <p:spPr bwMode="auto">
            <a:xfrm>
              <a:off x="1344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27" name="Line 51"/>
            <p:cNvSpPr>
              <a:spLocks noChangeShapeType="1"/>
            </p:cNvSpPr>
            <p:nvPr/>
          </p:nvSpPr>
          <p:spPr bwMode="auto">
            <a:xfrm>
              <a:off x="2256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28" name="Line 52"/>
            <p:cNvSpPr>
              <a:spLocks noChangeShapeType="1"/>
            </p:cNvSpPr>
            <p:nvPr/>
          </p:nvSpPr>
          <p:spPr bwMode="auto">
            <a:xfrm flipH="1">
              <a:off x="1296" y="172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29" name="Line 53"/>
            <p:cNvSpPr>
              <a:spLocks noChangeShapeType="1"/>
            </p:cNvSpPr>
            <p:nvPr/>
          </p:nvSpPr>
          <p:spPr bwMode="auto">
            <a:xfrm>
              <a:off x="1296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30" name="Line 54"/>
            <p:cNvSpPr>
              <a:spLocks noChangeShapeType="1"/>
            </p:cNvSpPr>
            <p:nvPr/>
          </p:nvSpPr>
          <p:spPr bwMode="auto">
            <a:xfrm>
              <a:off x="2304" y="15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31" name="Line 55"/>
            <p:cNvSpPr>
              <a:spLocks noChangeShapeType="1"/>
            </p:cNvSpPr>
            <p:nvPr/>
          </p:nvSpPr>
          <p:spPr bwMode="auto">
            <a:xfrm flipH="1">
              <a:off x="672" y="1776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32" name="Line 56"/>
            <p:cNvSpPr>
              <a:spLocks noChangeShapeType="1"/>
            </p:cNvSpPr>
            <p:nvPr/>
          </p:nvSpPr>
          <p:spPr bwMode="auto">
            <a:xfrm>
              <a:off x="672" y="15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33" name="Line 57"/>
            <p:cNvSpPr>
              <a:spLocks noChangeShapeType="1"/>
            </p:cNvSpPr>
            <p:nvPr/>
          </p:nvSpPr>
          <p:spPr bwMode="auto">
            <a:xfrm>
              <a:off x="672" y="18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34" name="Line 58"/>
            <p:cNvSpPr>
              <a:spLocks noChangeShapeType="1"/>
            </p:cNvSpPr>
            <p:nvPr/>
          </p:nvSpPr>
          <p:spPr bwMode="auto">
            <a:xfrm flipH="1">
              <a:off x="672" y="1824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35" name="Line 59"/>
            <p:cNvSpPr>
              <a:spLocks noChangeShapeType="1"/>
            </p:cNvSpPr>
            <p:nvPr/>
          </p:nvSpPr>
          <p:spPr bwMode="auto">
            <a:xfrm>
              <a:off x="2352" y="15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36" name="Line 60"/>
            <p:cNvSpPr>
              <a:spLocks noChangeShapeType="1"/>
            </p:cNvSpPr>
            <p:nvPr/>
          </p:nvSpPr>
          <p:spPr bwMode="auto">
            <a:xfrm>
              <a:off x="1296" y="187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37" name="Line 61"/>
            <p:cNvSpPr>
              <a:spLocks noChangeShapeType="1"/>
            </p:cNvSpPr>
            <p:nvPr/>
          </p:nvSpPr>
          <p:spPr bwMode="auto">
            <a:xfrm flipH="1">
              <a:off x="1296" y="1872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38" name="Line 62"/>
            <p:cNvSpPr>
              <a:spLocks noChangeShapeType="1"/>
            </p:cNvSpPr>
            <p:nvPr/>
          </p:nvSpPr>
          <p:spPr bwMode="auto">
            <a:xfrm>
              <a:off x="2400" y="15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39" name="Line 63"/>
            <p:cNvSpPr>
              <a:spLocks noChangeShapeType="1"/>
            </p:cNvSpPr>
            <p:nvPr/>
          </p:nvSpPr>
          <p:spPr bwMode="auto">
            <a:xfrm>
              <a:off x="1968" y="192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40" name="Line 64"/>
            <p:cNvSpPr>
              <a:spLocks noChangeShapeType="1"/>
            </p:cNvSpPr>
            <p:nvPr/>
          </p:nvSpPr>
          <p:spPr bwMode="auto">
            <a:xfrm flipH="1">
              <a:off x="1968" y="192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41" name="Line 65"/>
            <p:cNvSpPr>
              <a:spLocks noChangeShapeType="1"/>
            </p:cNvSpPr>
            <p:nvPr/>
          </p:nvSpPr>
          <p:spPr bwMode="auto">
            <a:xfrm>
              <a:off x="2448" y="158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</p:grpSp>
      <p:grpSp>
        <p:nvGrpSpPr>
          <p:cNvPr id="5" name="Group 66"/>
          <p:cNvGrpSpPr>
            <a:grpSpLocks/>
          </p:cNvGrpSpPr>
          <p:nvPr/>
        </p:nvGrpSpPr>
        <p:grpSpPr bwMode="auto">
          <a:xfrm rot="10800000">
            <a:off x="1295400" y="1371600"/>
            <a:ext cx="3200400" cy="609600"/>
            <a:chOff x="-2256" y="2304"/>
            <a:chExt cx="2016" cy="384"/>
          </a:xfrm>
        </p:grpSpPr>
        <p:sp>
          <p:nvSpPr>
            <p:cNvPr id="37001" name="Line 67"/>
            <p:cNvSpPr>
              <a:spLocks noChangeShapeType="1"/>
            </p:cNvSpPr>
            <p:nvPr/>
          </p:nvSpPr>
          <p:spPr bwMode="auto">
            <a:xfrm flipH="1">
              <a:off x="-1728" y="23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02" name="Line 68"/>
            <p:cNvSpPr>
              <a:spLocks noChangeShapeType="1"/>
            </p:cNvSpPr>
            <p:nvPr/>
          </p:nvSpPr>
          <p:spPr bwMode="auto">
            <a:xfrm>
              <a:off x="-1728" y="230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03" name="Line 69"/>
            <p:cNvSpPr>
              <a:spLocks noChangeShapeType="1"/>
            </p:cNvSpPr>
            <p:nvPr/>
          </p:nvSpPr>
          <p:spPr bwMode="auto">
            <a:xfrm>
              <a:off x="-1536" y="230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04" name="Line 70"/>
            <p:cNvSpPr>
              <a:spLocks noChangeShapeType="1"/>
            </p:cNvSpPr>
            <p:nvPr/>
          </p:nvSpPr>
          <p:spPr bwMode="auto">
            <a:xfrm>
              <a:off x="-1488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05" name="Line 71"/>
            <p:cNvSpPr>
              <a:spLocks noChangeShapeType="1"/>
            </p:cNvSpPr>
            <p:nvPr/>
          </p:nvSpPr>
          <p:spPr bwMode="auto">
            <a:xfrm flipH="1">
              <a:off x="-2256" y="240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06" name="Line 72"/>
            <p:cNvSpPr>
              <a:spLocks noChangeShapeType="1"/>
            </p:cNvSpPr>
            <p:nvPr/>
          </p:nvSpPr>
          <p:spPr bwMode="auto">
            <a:xfrm>
              <a:off x="-2256" y="24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07" name="Line 73"/>
            <p:cNvSpPr>
              <a:spLocks noChangeShapeType="1"/>
            </p:cNvSpPr>
            <p:nvPr/>
          </p:nvSpPr>
          <p:spPr bwMode="auto">
            <a:xfrm flipV="1">
              <a:off x="-1440" y="23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08" name="Line 74"/>
            <p:cNvSpPr>
              <a:spLocks noChangeShapeType="1"/>
            </p:cNvSpPr>
            <p:nvPr/>
          </p:nvSpPr>
          <p:spPr bwMode="auto">
            <a:xfrm flipH="1">
              <a:off x="-1056" y="23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09" name="Line 75"/>
            <p:cNvSpPr>
              <a:spLocks noChangeShapeType="1"/>
            </p:cNvSpPr>
            <p:nvPr/>
          </p:nvSpPr>
          <p:spPr bwMode="auto">
            <a:xfrm>
              <a:off x="-1056" y="230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10" name="Line 76"/>
            <p:cNvSpPr>
              <a:spLocks noChangeShapeType="1"/>
            </p:cNvSpPr>
            <p:nvPr/>
          </p:nvSpPr>
          <p:spPr bwMode="auto">
            <a:xfrm>
              <a:off x="-864" y="230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11" name="Line 77"/>
            <p:cNvSpPr>
              <a:spLocks noChangeShapeType="1"/>
            </p:cNvSpPr>
            <p:nvPr/>
          </p:nvSpPr>
          <p:spPr bwMode="auto">
            <a:xfrm flipH="1">
              <a:off x="-1104" y="240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12" name="Line 78"/>
            <p:cNvSpPr>
              <a:spLocks noChangeShapeType="1"/>
            </p:cNvSpPr>
            <p:nvPr/>
          </p:nvSpPr>
          <p:spPr bwMode="auto">
            <a:xfrm>
              <a:off x="-1104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13" name="Line 79"/>
            <p:cNvSpPr>
              <a:spLocks noChangeShapeType="1"/>
            </p:cNvSpPr>
            <p:nvPr/>
          </p:nvSpPr>
          <p:spPr bwMode="auto">
            <a:xfrm>
              <a:off x="-240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14" name="Line 80"/>
            <p:cNvSpPr>
              <a:spLocks noChangeShapeType="1"/>
            </p:cNvSpPr>
            <p:nvPr/>
          </p:nvSpPr>
          <p:spPr bwMode="auto">
            <a:xfrm>
              <a:off x="-240" y="24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15" name="Line 81"/>
            <p:cNvSpPr>
              <a:spLocks noChangeShapeType="1"/>
            </p:cNvSpPr>
            <p:nvPr/>
          </p:nvSpPr>
          <p:spPr bwMode="auto">
            <a:xfrm>
              <a:off x="-1152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16" name="Line 82"/>
            <p:cNvSpPr>
              <a:spLocks noChangeShapeType="1"/>
            </p:cNvSpPr>
            <p:nvPr/>
          </p:nvSpPr>
          <p:spPr bwMode="auto">
            <a:xfrm flipH="1">
              <a:off x="-1152" y="2448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17" name="Line 83"/>
            <p:cNvSpPr>
              <a:spLocks noChangeShapeType="1"/>
            </p:cNvSpPr>
            <p:nvPr/>
          </p:nvSpPr>
          <p:spPr bwMode="auto">
            <a:xfrm>
              <a:off x="-1200" y="23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18" name="Line 84"/>
            <p:cNvSpPr>
              <a:spLocks noChangeShapeType="1"/>
            </p:cNvSpPr>
            <p:nvPr/>
          </p:nvSpPr>
          <p:spPr bwMode="auto">
            <a:xfrm flipH="1">
              <a:off x="-1200" y="249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19" name="Line 85"/>
            <p:cNvSpPr>
              <a:spLocks noChangeShapeType="1"/>
            </p:cNvSpPr>
            <p:nvPr/>
          </p:nvSpPr>
          <p:spPr bwMode="auto">
            <a:xfrm>
              <a:off x="-384" y="24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</p:grpSp>
      <p:grpSp>
        <p:nvGrpSpPr>
          <p:cNvPr id="6" name="Group 86"/>
          <p:cNvGrpSpPr>
            <a:grpSpLocks/>
          </p:cNvGrpSpPr>
          <p:nvPr/>
        </p:nvGrpSpPr>
        <p:grpSpPr bwMode="auto">
          <a:xfrm rot="10800000">
            <a:off x="990600" y="1371600"/>
            <a:ext cx="2895600" cy="609600"/>
            <a:chOff x="672" y="1584"/>
            <a:chExt cx="1824" cy="384"/>
          </a:xfrm>
        </p:grpSpPr>
        <p:sp>
          <p:nvSpPr>
            <p:cNvPr id="36979" name="Line 87"/>
            <p:cNvSpPr>
              <a:spLocks noChangeShapeType="1"/>
            </p:cNvSpPr>
            <p:nvPr/>
          </p:nvSpPr>
          <p:spPr bwMode="auto">
            <a:xfrm flipH="1">
              <a:off x="1968" y="163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6980" name="Line 88"/>
            <p:cNvSpPr>
              <a:spLocks noChangeShapeType="1"/>
            </p:cNvSpPr>
            <p:nvPr/>
          </p:nvSpPr>
          <p:spPr bwMode="auto">
            <a:xfrm>
              <a:off x="1968" y="158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6981" name="Line 89"/>
            <p:cNvSpPr>
              <a:spLocks noChangeShapeType="1"/>
            </p:cNvSpPr>
            <p:nvPr/>
          </p:nvSpPr>
          <p:spPr bwMode="auto">
            <a:xfrm>
              <a:off x="2160" y="158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6982" name="Line 90"/>
            <p:cNvSpPr>
              <a:spLocks noChangeShapeType="1"/>
            </p:cNvSpPr>
            <p:nvPr/>
          </p:nvSpPr>
          <p:spPr bwMode="auto">
            <a:xfrm>
              <a:off x="2496" y="158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6983" name="Line 91"/>
            <p:cNvSpPr>
              <a:spLocks noChangeShapeType="1"/>
            </p:cNvSpPr>
            <p:nvPr/>
          </p:nvSpPr>
          <p:spPr bwMode="auto">
            <a:xfrm>
              <a:off x="2208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6984" name="Line 92"/>
            <p:cNvSpPr>
              <a:spLocks noChangeShapeType="1"/>
            </p:cNvSpPr>
            <p:nvPr/>
          </p:nvSpPr>
          <p:spPr bwMode="auto">
            <a:xfrm flipH="1">
              <a:off x="1344" y="168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6985" name="Line 93"/>
            <p:cNvSpPr>
              <a:spLocks noChangeShapeType="1"/>
            </p:cNvSpPr>
            <p:nvPr/>
          </p:nvSpPr>
          <p:spPr bwMode="auto">
            <a:xfrm>
              <a:off x="1344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6986" name="Line 94"/>
            <p:cNvSpPr>
              <a:spLocks noChangeShapeType="1"/>
            </p:cNvSpPr>
            <p:nvPr/>
          </p:nvSpPr>
          <p:spPr bwMode="auto">
            <a:xfrm>
              <a:off x="2256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6987" name="Line 95"/>
            <p:cNvSpPr>
              <a:spLocks noChangeShapeType="1"/>
            </p:cNvSpPr>
            <p:nvPr/>
          </p:nvSpPr>
          <p:spPr bwMode="auto">
            <a:xfrm flipH="1">
              <a:off x="1296" y="172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6988" name="Line 96"/>
            <p:cNvSpPr>
              <a:spLocks noChangeShapeType="1"/>
            </p:cNvSpPr>
            <p:nvPr/>
          </p:nvSpPr>
          <p:spPr bwMode="auto">
            <a:xfrm>
              <a:off x="1296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6989" name="Line 97"/>
            <p:cNvSpPr>
              <a:spLocks noChangeShapeType="1"/>
            </p:cNvSpPr>
            <p:nvPr/>
          </p:nvSpPr>
          <p:spPr bwMode="auto">
            <a:xfrm>
              <a:off x="2304" y="15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6990" name="Line 98"/>
            <p:cNvSpPr>
              <a:spLocks noChangeShapeType="1"/>
            </p:cNvSpPr>
            <p:nvPr/>
          </p:nvSpPr>
          <p:spPr bwMode="auto">
            <a:xfrm flipH="1">
              <a:off x="672" y="1776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6991" name="Line 99"/>
            <p:cNvSpPr>
              <a:spLocks noChangeShapeType="1"/>
            </p:cNvSpPr>
            <p:nvPr/>
          </p:nvSpPr>
          <p:spPr bwMode="auto">
            <a:xfrm>
              <a:off x="672" y="15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6992" name="Line 100"/>
            <p:cNvSpPr>
              <a:spLocks noChangeShapeType="1"/>
            </p:cNvSpPr>
            <p:nvPr/>
          </p:nvSpPr>
          <p:spPr bwMode="auto">
            <a:xfrm>
              <a:off x="672" y="18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6993" name="Line 101"/>
            <p:cNvSpPr>
              <a:spLocks noChangeShapeType="1"/>
            </p:cNvSpPr>
            <p:nvPr/>
          </p:nvSpPr>
          <p:spPr bwMode="auto">
            <a:xfrm flipH="1">
              <a:off x="672" y="1824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6994" name="Line 102"/>
            <p:cNvSpPr>
              <a:spLocks noChangeShapeType="1"/>
            </p:cNvSpPr>
            <p:nvPr/>
          </p:nvSpPr>
          <p:spPr bwMode="auto">
            <a:xfrm>
              <a:off x="2352" y="15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6995" name="Line 103"/>
            <p:cNvSpPr>
              <a:spLocks noChangeShapeType="1"/>
            </p:cNvSpPr>
            <p:nvPr/>
          </p:nvSpPr>
          <p:spPr bwMode="auto">
            <a:xfrm>
              <a:off x="1296" y="187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6996" name="Line 104"/>
            <p:cNvSpPr>
              <a:spLocks noChangeShapeType="1"/>
            </p:cNvSpPr>
            <p:nvPr/>
          </p:nvSpPr>
          <p:spPr bwMode="auto">
            <a:xfrm flipH="1">
              <a:off x="1296" y="1872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6997" name="Line 105"/>
            <p:cNvSpPr>
              <a:spLocks noChangeShapeType="1"/>
            </p:cNvSpPr>
            <p:nvPr/>
          </p:nvSpPr>
          <p:spPr bwMode="auto">
            <a:xfrm>
              <a:off x="2400" y="15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6998" name="Line 106"/>
            <p:cNvSpPr>
              <a:spLocks noChangeShapeType="1"/>
            </p:cNvSpPr>
            <p:nvPr/>
          </p:nvSpPr>
          <p:spPr bwMode="auto">
            <a:xfrm>
              <a:off x="1968" y="192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6999" name="Line 107"/>
            <p:cNvSpPr>
              <a:spLocks noChangeShapeType="1"/>
            </p:cNvSpPr>
            <p:nvPr/>
          </p:nvSpPr>
          <p:spPr bwMode="auto">
            <a:xfrm flipH="1">
              <a:off x="1968" y="192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7000" name="Line 108"/>
            <p:cNvSpPr>
              <a:spLocks noChangeShapeType="1"/>
            </p:cNvSpPr>
            <p:nvPr/>
          </p:nvSpPr>
          <p:spPr bwMode="auto">
            <a:xfrm>
              <a:off x="2448" y="158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</p:grpSp>
      <p:grpSp>
        <p:nvGrpSpPr>
          <p:cNvPr id="7" name="Group 109"/>
          <p:cNvGrpSpPr>
            <a:grpSpLocks/>
          </p:cNvGrpSpPr>
          <p:nvPr/>
        </p:nvGrpSpPr>
        <p:grpSpPr bwMode="auto">
          <a:xfrm rot="10800000">
            <a:off x="1676400" y="1295400"/>
            <a:ext cx="3276600" cy="685800"/>
            <a:chOff x="-2208" y="1728"/>
            <a:chExt cx="2064" cy="432"/>
          </a:xfrm>
        </p:grpSpPr>
        <p:sp>
          <p:nvSpPr>
            <p:cNvPr id="36960" name="Line 110"/>
            <p:cNvSpPr>
              <a:spLocks noChangeShapeType="1"/>
            </p:cNvSpPr>
            <p:nvPr/>
          </p:nvSpPr>
          <p:spPr bwMode="auto">
            <a:xfrm>
              <a:off x="-1488" y="20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6961" name="Line 111"/>
            <p:cNvSpPr>
              <a:spLocks noChangeShapeType="1"/>
            </p:cNvSpPr>
            <p:nvPr/>
          </p:nvSpPr>
          <p:spPr bwMode="auto">
            <a:xfrm>
              <a:off x="-2208" y="172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6962" name="Line 112"/>
            <p:cNvSpPr>
              <a:spLocks noChangeShapeType="1"/>
            </p:cNvSpPr>
            <p:nvPr/>
          </p:nvSpPr>
          <p:spPr bwMode="auto">
            <a:xfrm>
              <a:off x="-2160" y="17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6963" name="Line 113"/>
            <p:cNvSpPr>
              <a:spLocks noChangeShapeType="1"/>
            </p:cNvSpPr>
            <p:nvPr/>
          </p:nvSpPr>
          <p:spPr bwMode="auto">
            <a:xfrm>
              <a:off x="-2160" y="206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6964" name="Line 114"/>
            <p:cNvSpPr>
              <a:spLocks noChangeShapeType="1"/>
            </p:cNvSpPr>
            <p:nvPr/>
          </p:nvSpPr>
          <p:spPr bwMode="auto">
            <a:xfrm flipH="1">
              <a:off x="-1680" y="177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6965" name="Line 115"/>
            <p:cNvSpPr>
              <a:spLocks noChangeShapeType="1"/>
            </p:cNvSpPr>
            <p:nvPr/>
          </p:nvSpPr>
          <p:spPr bwMode="auto">
            <a:xfrm>
              <a:off x="-2112" y="201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6966" name="Line 116"/>
            <p:cNvSpPr>
              <a:spLocks noChangeShapeType="1"/>
            </p:cNvSpPr>
            <p:nvPr/>
          </p:nvSpPr>
          <p:spPr bwMode="auto">
            <a:xfrm>
              <a:off x="-2112" y="172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6967" name="Line 117"/>
            <p:cNvSpPr>
              <a:spLocks noChangeShapeType="1"/>
            </p:cNvSpPr>
            <p:nvPr/>
          </p:nvSpPr>
          <p:spPr bwMode="auto">
            <a:xfrm>
              <a:off x="-2064" y="172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6968" name="Line 118"/>
            <p:cNvSpPr>
              <a:spLocks noChangeShapeType="1"/>
            </p:cNvSpPr>
            <p:nvPr/>
          </p:nvSpPr>
          <p:spPr bwMode="auto">
            <a:xfrm>
              <a:off x="-2064" y="196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6969" name="Line 119"/>
            <p:cNvSpPr>
              <a:spLocks noChangeShapeType="1"/>
            </p:cNvSpPr>
            <p:nvPr/>
          </p:nvSpPr>
          <p:spPr bwMode="auto">
            <a:xfrm>
              <a:off x="-816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6970" name="Line 120"/>
            <p:cNvSpPr>
              <a:spLocks noChangeShapeType="1"/>
            </p:cNvSpPr>
            <p:nvPr/>
          </p:nvSpPr>
          <p:spPr bwMode="auto">
            <a:xfrm>
              <a:off x="-144" y="19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6971" name="Line 121"/>
            <p:cNvSpPr>
              <a:spLocks noChangeShapeType="1"/>
            </p:cNvSpPr>
            <p:nvPr/>
          </p:nvSpPr>
          <p:spPr bwMode="auto">
            <a:xfrm>
              <a:off x="-1680" y="17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6972" name="Line 122"/>
            <p:cNvSpPr>
              <a:spLocks noChangeShapeType="1"/>
            </p:cNvSpPr>
            <p:nvPr/>
          </p:nvSpPr>
          <p:spPr bwMode="auto">
            <a:xfrm>
              <a:off x="-1488" y="17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6973" name="Line 123"/>
            <p:cNvSpPr>
              <a:spLocks noChangeShapeType="1"/>
            </p:cNvSpPr>
            <p:nvPr/>
          </p:nvSpPr>
          <p:spPr bwMode="auto">
            <a:xfrm>
              <a:off x="-1728" y="17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6974" name="Line 124"/>
            <p:cNvSpPr>
              <a:spLocks noChangeShapeType="1"/>
            </p:cNvSpPr>
            <p:nvPr/>
          </p:nvSpPr>
          <p:spPr bwMode="auto">
            <a:xfrm flipH="1">
              <a:off x="-1728" y="1824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6975" name="Line 125"/>
            <p:cNvSpPr>
              <a:spLocks noChangeShapeType="1"/>
            </p:cNvSpPr>
            <p:nvPr/>
          </p:nvSpPr>
          <p:spPr bwMode="auto">
            <a:xfrm>
              <a:off x="-816" y="17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6976" name="Line 126"/>
            <p:cNvSpPr>
              <a:spLocks noChangeShapeType="1"/>
            </p:cNvSpPr>
            <p:nvPr/>
          </p:nvSpPr>
          <p:spPr bwMode="auto">
            <a:xfrm flipH="1">
              <a:off x="-1776" y="1872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6977" name="Line 127"/>
            <p:cNvSpPr>
              <a:spLocks noChangeShapeType="1"/>
            </p:cNvSpPr>
            <p:nvPr/>
          </p:nvSpPr>
          <p:spPr bwMode="auto">
            <a:xfrm>
              <a:off x="-1776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  <p:sp>
          <p:nvSpPr>
            <p:cNvPr id="36978" name="Line 128"/>
            <p:cNvSpPr>
              <a:spLocks noChangeShapeType="1"/>
            </p:cNvSpPr>
            <p:nvPr/>
          </p:nvSpPr>
          <p:spPr bwMode="auto">
            <a:xfrm>
              <a:off x="-14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a-IR" sz="2000" b="1"/>
            </a:p>
          </p:txBody>
        </p:sp>
      </p:grpSp>
      <p:grpSp>
        <p:nvGrpSpPr>
          <p:cNvPr id="8" name="Group 129"/>
          <p:cNvGrpSpPr>
            <a:grpSpLocks/>
          </p:cNvGrpSpPr>
          <p:nvPr/>
        </p:nvGrpSpPr>
        <p:grpSpPr bwMode="auto">
          <a:xfrm>
            <a:off x="838200" y="1981200"/>
            <a:ext cx="1143000" cy="762000"/>
            <a:chOff x="-912" y="912"/>
            <a:chExt cx="720" cy="480"/>
          </a:xfrm>
        </p:grpSpPr>
        <p:sp>
          <p:nvSpPr>
            <p:cNvPr id="36954" name="Rectangle 130"/>
            <p:cNvSpPr>
              <a:spLocks noChangeArrowheads="1"/>
            </p:cNvSpPr>
            <p:nvPr/>
          </p:nvSpPr>
          <p:spPr bwMode="auto">
            <a:xfrm>
              <a:off x="-864" y="912"/>
              <a:ext cx="624" cy="480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1400" b="1"/>
            </a:p>
          </p:txBody>
        </p:sp>
        <p:sp>
          <p:nvSpPr>
            <p:cNvPr id="36955" name="Rectangle 131"/>
            <p:cNvSpPr>
              <a:spLocks noChangeArrowheads="1"/>
            </p:cNvSpPr>
            <p:nvPr/>
          </p:nvSpPr>
          <p:spPr bwMode="auto">
            <a:xfrm>
              <a:off x="-912" y="912"/>
              <a:ext cx="7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1050" b="1">
                  <a:cs typeface="B Nazanin" pitchFamily="2" charset="-78"/>
                </a:rPr>
                <a:t>Application</a:t>
              </a:r>
            </a:p>
          </p:txBody>
        </p:sp>
        <p:sp>
          <p:nvSpPr>
            <p:cNvPr id="36956" name="Rectangle 132"/>
            <p:cNvSpPr>
              <a:spLocks noChangeArrowheads="1"/>
            </p:cNvSpPr>
            <p:nvPr/>
          </p:nvSpPr>
          <p:spPr bwMode="auto">
            <a:xfrm>
              <a:off x="-816" y="1104"/>
              <a:ext cx="240" cy="96"/>
            </a:xfrm>
            <a:prstGeom prst="rect">
              <a:avLst/>
            </a:prstGeom>
            <a:solidFill>
              <a:srgbClr val="0099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2000" b="1"/>
            </a:p>
          </p:txBody>
        </p:sp>
        <p:sp>
          <p:nvSpPr>
            <p:cNvPr id="36957" name="Rectangle 133"/>
            <p:cNvSpPr>
              <a:spLocks noChangeArrowheads="1"/>
            </p:cNvSpPr>
            <p:nvPr/>
          </p:nvSpPr>
          <p:spPr bwMode="auto">
            <a:xfrm>
              <a:off x="-528" y="1104"/>
              <a:ext cx="240" cy="96"/>
            </a:xfrm>
            <a:prstGeom prst="rect">
              <a:avLst/>
            </a:prstGeom>
            <a:solidFill>
              <a:srgbClr val="0099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2000" b="1"/>
            </a:p>
          </p:txBody>
        </p:sp>
        <p:sp>
          <p:nvSpPr>
            <p:cNvPr id="36958" name="Rectangle 134"/>
            <p:cNvSpPr>
              <a:spLocks noChangeArrowheads="1"/>
            </p:cNvSpPr>
            <p:nvPr/>
          </p:nvSpPr>
          <p:spPr bwMode="auto">
            <a:xfrm>
              <a:off x="-816" y="1248"/>
              <a:ext cx="240" cy="96"/>
            </a:xfrm>
            <a:prstGeom prst="rect">
              <a:avLst/>
            </a:prstGeom>
            <a:solidFill>
              <a:srgbClr val="0099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2000" b="1"/>
            </a:p>
          </p:txBody>
        </p:sp>
        <p:sp>
          <p:nvSpPr>
            <p:cNvPr id="36959" name="Rectangle 135"/>
            <p:cNvSpPr>
              <a:spLocks noChangeArrowheads="1"/>
            </p:cNvSpPr>
            <p:nvPr/>
          </p:nvSpPr>
          <p:spPr bwMode="auto">
            <a:xfrm>
              <a:off x="-528" y="1248"/>
              <a:ext cx="240" cy="96"/>
            </a:xfrm>
            <a:prstGeom prst="rect">
              <a:avLst/>
            </a:prstGeom>
            <a:solidFill>
              <a:srgbClr val="0099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2000" b="1"/>
            </a:p>
          </p:txBody>
        </p:sp>
      </p:grpSp>
      <p:grpSp>
        <p:nvGrpSpPr>
          <p:cNvPr id="9" name="Group 136"/>
          <p:cNvGrpSpPr>
            <a:grpSpLocks/>
          </p:cNvGrpSpPr>
          <p:nvPr/>
        </p:nvGrpSpPr>
        <p:grpSpPr bwMode="auto">
          <a:xfrm>
            <a:off x="4038600" y="1981200"/>
            <a:ext cx="1143000" cy="762000"/>
            <a:chOff x="2064" y="1968"/>
            <a:chExt cx="720" cy="480"/>
          </a:xfrm>
        </p:grpSpPr>
        <p:sp>
          <p:nvSpPr>
            <p:cNvPr id="36948" name="Rectangle 137"/>
            <p:cNvSpPr>
              <a:spLocks noChangeArrowheads="1"/>
            </p:cNvSpPr>
            <p:nvPr/>
          </p:nvSpPr>
          <p:spPr bwMode="auto">
            <a:xfrm>
              <a:off x="2112" y="1968"/>
              <a:ext cx="624" cy="480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1400" b="1"/>
            </a:p>
          </p:txBody>
        </p:sp>
        <p:sp>
          <p:nvSpPr>
            <p:cNvPr id="36949" name="Rectangle 138"/>
            <p:cNvSpPr>
              <a:spLocks noChangeArrowheads="1"/>
            </p:cNvSpPr>
            <p:nvPr/>
          </p:nvSpPr>
          <p:spPr bwMode="auto">
            <a:xfrm>
              <a:off x="2064" y="1968"/>
              <a:ext cx="7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1050" b="1">
                  <a:cs typeface="B Nazanin" pitchFamily="2" charset="-78"/>
                </a:rPr>
                <a:t>Application</a:t>
              </a:r>
            </a:p>
          </p:txBody>
        </p:sp>
        <p:sp>
          <p:nvSpPr>
            <p:cNvPr id="36950" name="Rectangle 139"/>
            <p:cNvSpPr>
              <a:spLocks noChangeArrowheads="1"/>
            </p:cNvSpPr>
            <p:nvPr/>
          </p:nvSpPr>
          <p:spPr bwMode="auto">
            <a:xfrm>
              <a:off x="2160" y="2160"/>
              <a:ext cx="240" cy="96"/>
            </a:xfrm>
            <a:prstGeom prst="rect">
              <a:avLst/>
            </a:prstGeom>
            <a:solidFill>
              <a:srgbClr val="0099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2000" b="1"/>
            </a:p>
          </p:txBody>
        </p:sp>
        <p:sp>
          <p:nvSpPr>
            <p:cNvPr id="36951" name="Rectangle 140"/>
            <p:cNvSpPr>
              <a:spLocks noChangeArrowheads="1"/>
            </p:cNvSpPr>
            <p:nvPr/>
          </p:nvSpPr>
          <p:spPr bwMode="auto">
            <a:xfrm>
              <a:off x="2448" y="2160"/>
              <a:ext cx="240" cy="96"/>
            </a:xfrm>
            <a:prstGeom prst="rect">
              <a:avLst/>
            </a:prstGeom>
            <a:solidFill>
              <a:srgbClr val="0099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2000" b="1"/>
            </a:p>
          </p:txBody>
        </p:sp>
        <p:sp>
          <p:nvSpPr>
            <p:cNvPr id="36952" name="Rectangle 141"/>
            <p:cNvSpPr>
              <a:spLocks noChangeArrowheads="1"/>
            </p:cNvSpPr>
            <p:nvPr/>
          </p:nvSpPr>
          <p:spPr bwMode="auto">
            <a:xfrm>
              <a:off x="2160" y="2304"/>
              <a:ext cx="240" cy="96"/>
            </a:xfrm>
            <a:prstGeom prst="rect">
              <a:avLst/>
            </a:prstGeom>
            <a:solidFill>
              <a:srgbClr val="0099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2000" b="1"/>
            </a:p>
          </p:txBody>
        </p:sp>
        <p:sp>
          <p:nvSpPr>
            <p:cNvPr id="36953" name="Rectangle 142"/>
            <p:cNvSpPr>
              <a:spLocks noChangeArrowheads="1"/>
            </p:cNvSpPr>
            <p:nvPr/>
          </p:nvSpPr>
          <p:spPr bwMode="auto">
            <a:xfrm>
              <a:off x="2448" y="2304"/>
              <a:ext cx="240" cy="96"/>
            </a:xfrm>
            <a:prstGeom prst="rect">
              <a:avLst/>
            </a:prstGeom>
            <a:solidFill>
              <a:srgbClr val="0099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2000" b="1"/>
            </a:p>
          </p:txBody>
        </p:sp>
      </p:grpSp>
      <p:grpSp>
        <p:nvGrpSpPr>
          <p:cNvPr id="10" name="Group 143"/>
          <p:cNvGrpSpPr>
            <a:grpSpLocks/>
          </p:cNvGrpSpPr>
          <p:nvPr/>
        </p:nvGrpSpPr>
        <p:grpSpPr bwMode="auto">
          <a:xfrm>
            <a:off x="1905000" y="1981200"/>
            <a:ext cx="1143000" cy="762000"/>
            <a:chOff x="-912" y="912"/>
            <a:chExt cx="720" cy="480"/>
          </a:xfrm>
        </p:grpSpPr>
        <p:sp>
          <p:nvSpPr>
            <p:cNvPr id="36942" name="Rectangle 144"/>
            <p:cNvSpPr>
              <a:spLocks noChangeArrowheads="1"/>
            </p:cNvSpPr>
            <p:nvPr/>
          </p:nvSpPr>
          <p:spPr bwMode="auto">
            <a:xfrm>
              <a:off x="-864" y="912"/>
              <a:ext cx="624" cy="480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1400" b="1"/>
            </a:p>
          </p:txBody>
        </p:sp>
        <p:sp>
          <p:nvSpPr>
            <p:cNvPr id="36943" name="Rectangle 145"/>
            <p:cNvSpPr>
              <a:spLocks noChangeArrowheads="1"/>
            </p:cNvSpPr>
            <p:nvPr/>
          </p:nvSpPr>
          <p:spPr bwMode="auto">
            <a:xfrm>
              <a:off x="-912" y="912"/>
              <a:ext cx="7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1050" b="1">
                  <a:cs typeface="B Nazanin" pitchFamily="2" charset="-78"/>
                </a:rPr>
                <a:t>Application</a:t>
              </a:r>
            </a:p>
          </p:txBody>
        </p:sp>
        <p:sp>
          <p:nvSpPr>
            <p:cNvPr id="36944" name="Rectangle 146"/>
            <p:cNvSpPr>
              <a:spLocks noChangeArrowheads="1"/>
            </p:cNvSpPr>
            <p:nvPr/>
          </p:nvSpPr>
          <p:spPr bwMode="auto">
            <a:xfrm>
              <a:off x="-816" y="1104"/>
              <a:ext cx="240" cy="96"/>
            </a:xfrm>
            <a:prstGeom prst="rect">
              <a:avLst/>
            </a:prstGeom>
            <a:solidFill>
              <a:srgbClr val="0099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2000" b="1"/>
            </a:p>
          </p:txBody>
        </p:sp>
        <p:sp>
          <p:nvSpPr>
            <p:cNvPr id="36945" name="Rectangle 147"/>
            <p:cNvSpPr>
              <a:spLocks noChangeArrowheads="1"/>
            </p:cNvSpPr>
            <p:nvPr/>
          </p:nvSpPr>
          <p:spPr bwMode="auto">
            <a:xfrm>
              <a:off x="-528" y="1104"/>
              <a:ext cx="240" cy="96"/>
            </a:xfrm>
            <a:prstGeom prst="rect">
              <a:avLst/>
            </a:prstGeom>
            <a:solidFill>
              <a:srgbClr val="0099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2000" b="1"/>
            </a:p>
          </p:txBody>
        </p:sp>
        <p:sp>
          <p:nvSpPr>
            <p:cNvPr id="36946" name="Rectangle 148"/>
            <p:cNvSpPr>
              <a:spLocks noChangeArrowheads="1"/>
            </p:cNvSpPr>
            <p:nvPr/>
          </p:nvSpPr>
          <p:spPr bwMode="auto">
            <a:xfrm>
              <a:off x="-816" y="1248"/>
              <a:ext cx="240" cy="96"/>
            </a:xfrm>
            <a:prstGeom prst="rect">
              <a:avLst/>
            </a:prstGeom>
            <a:solidFill>
              <a:srgbClr val="0099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2000" b="1"/>
            </a:p>
          </p:txBody>
        </p:sp>
        <p:sp>
          <p:nvSpPr>
            <p:cNvPr id="36947" name="Rectangle 149"/>
            <p:cNvSpPr>
              <a:spLocks noChangeArrowheads="1"/>
            </p:cNvSpPr>
            <p:nvPr/>
          </p:nvSpPr>
          <p:spPr bwMode="auto">
            <a:xfrm>
              <a:off x="-528" y="1248"/>
              <a:ext cx="240" cy="96"/>
            </a:xfrm>
            <a:prstGeom prst="rect">
              <a:avLst/>
            </a:prstGeom>
            <a:solidFill>
              <a:srgbClr val="0099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2000" b="1"/>
            </a:p>
          </p:txBody>
        </p:sp>
      </p:grpSp>
      <p:grpSp>
        <p:nvGrpSpPr>
          <p:cNvPr id="11" name="Group 150"/>
          <p:cNvGrpSpPr>
            <a:grpSpLocks/>
          </p:cNvGrpSpPr>
          <p:nvPr/>
        </p:nvGrpSpPr>
        <p:grpSpPr bwMode="auto">
          <a:xfrm>
            <a:off x="2971800" y="1981200"/>
            <a:ext cx="1143000" cy="762000"/>
            <a:chOff x="-912" y="912"/>
            <a:chExt cx="720" cy="480"/>
          </a:xfrm>
        </p:grpSpPr>
        <p:sp>
          <p:nvSpPr>
            <p:cNvPr id="36936" name="Rectangle 151"/>
            <p:cNvSpPr>
              <a:spLocks noChangeArrowheads="1"/>
            </p:cNvSpPr>
            <p:nvPr/>
          </p:nvSpPr>
          <p:spPr bwMode="auto">
            <a:xfrm>
              <a:off x="-864" y="912"/>
              <a:ext cx="624" cy="480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1400" b="1"/>
            </a:p>
          </p:txBody>
        </p:sp>
        <p:sp>
          <p:nvSpPr>
            <p:cNvPr id="36937" name="Rectangle 152"/>
            <p:cNvSpPr>
              <a:spLocks noChangeArrowheads="1"/>
            </p:cNvSpPr>
            <p:nvPr/>
          </p:nvSpPr>
          <p:spPr bwMode="auto">
            <a:xfrm>
              <a:off x="-912" y="912"/>
              <a:ext cx="7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1050" b="1">
                  <a:cs typeface="B Nazanin" pitchFamily="2" charset="-78"/>
                </a:rPr>
                <a:t>Application</a:t>
              </a:r>
            </a:p>
          </p:txBody>
        </p:sp>
        <p:sp>
          <p:nvSpPr>
            <p:cNvPr id="36938" name="Rectangle 153"/>
            <p:cNvSpPr>
              <a:spLocks noChangeArrowheads="1"/>
            </p:cNvSpPr>
            <p:nvPr/>
          </p:nvSpPr>
          <p:spPr bwMode="auto">
            <a:xfrm>
              <a:off x="-816" y="1104"/>
              <a:ext cx="240" cy="96"/>
            </a:xfrm>
            <a:prstGeom prst="rect">
              <a:avLst/>
            </a:prstGeom>
            <a:solidFill>
              <a:srgbClr val="0099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2000" b="1"/>
            </a:p>
          </p:txBody>
        </p:sp>
        <p:sp>
          <p:nvSpPr>
            <p:cNvPr id="36939" name="Rectangle 154"/>
            <p:cNvSpPr>
              <a:spLocks noChangeArrowheads="1"/>
            </p:cNvSpPr>
            <p:nvPr/>
          </p:nvSpPr>
          <p:spPr bwMode="auto">
            <a:xfrm>
              <a:off x="-528" y="1104"/>
              <a:ext cx="240" cy="96"/>
            </a:xfrm>
            <a:prstGeom prst="rect">
              <a:avLst/>
            </a:prstGeom>
            <a:solidFill>
              <a:srgbClr val="0099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2000" b="1"/>
            </a:p>
          </p:txBody>
        </p:sp>
        <p:sp>
          <p:nvSpPr>
            <p:cNvPr id="36940" name="Rectangle 155"/>
            <p:cNvSpPr>
              <a:spLocks noChangeArrowheads="1"/>
            </p:cNvSpPr>
            <p:nvPr/>
          </p:nvSpPr>
          <p:spPr bwMode="auto">
            <a:xfrm>
              <a:off x="-816" y="1248"/>
              <a:ext cx="240" cy="96"/>
            </a:xfrm>
            <a:prstGeom prst="rect">
              <a:avLst/>
            </a:prstGeom>
            <a:solidFill>
              <a:srgbClr val="0099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2000" b="1"/>
            </a:p>
          </p:txBody>
        </p:sp>
        <p:sp>
          <p:nvSpPr>
            <p:cNvPr id="36941" name="Rectangle 156"/>
            <p:cNvSpPr>
              <a:spLocks noChangeArrowheads="1"/>
            </p:cNvSpPr>
            <p:nvPr/>
          </p:nvSpPr>
          <p:spPr bwMode="auto">
            <a:xfrm>
              <a:off x="-528" y="1248"/>
              <a:ext cx="240" cy="96"/>
            </a:xfrm>
            <a:prstGeom prst="rect">
              <a:avLst/>
            </a:prstGeom>
            <a:solidFill>
              <a:srgbClr val="0099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2000" b="1"/>
            </a:p>
          </p:txBody>
        </p:sp>
      </p:grpSp>
      <p:grpSp>
        <p:nvGrpSpPr>
          <p:cNvPr id="12" name="Group 157"/>
          <p:cNvGrpSpPr>
            <a:grpSpLocks/>
          </p:cNvGrpSpPr>
          <p:nvPr/>
        </p:nvGrpSpPr>
        <p:grpSpPr bwMode="auto">
          <a:xfrm>
            <a:off x="838200" y="609600"/>
            <a:ext cx="1143000" cy="762000"/>
            <a:chOff x="-912" y="912"/>
            <a:chExt cx="720" cy="480"/>
          </a:xfrm>
        </p:grpSpPr>
        <p:sp>
          <p:nvSpPr>
            <p:cNvPr id="36930" name="Rectangle 158"/>
            <p:cNvSpPr>
              <a:spLocks noChangeArrowheads="1"/>
            </p:cNvSpPr>
            <p:nvPr/>
          </p:nvSpPr>
          <p:spPr bwMode="auto">
            <a:xfrm>
              <a:off x="-864" y="912"/>
              <a:ext cx="624" cy="480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1400" b="1"/>
            </a:p>
          </p:txBody>
        </p:sp>
        <p:sp>
          <p:nvSpPr>
            <p:cNvPr id="36931" name="Rectangle 159"/>
            <p:cNvSpPr>
              <a:spLocks noChangeArrowheads="1"/>
            </p:cNvSpPr>
            <p:nvPr/>
          </p:nvSpPr>
          <p:spPr bwMode="auto">
            <a:xfrm>
              <a:off x="-912" y="912"/>
              <a:ext cx="7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1050" b="1">
                  <a:cs typeface="B Nazanin" pitchFamily="2" charset="-78"/>
                </a:rPr>
                <a:t>Application</a:t>
              </a:r>
            </a:p>
          </p:txBody>
        </p:sp>
        <p:sp>
          <p:nvSpPr>
            <p:cNvPr id="36932" name="Rectangle 160"/>
            <p:cNvSpPr>
              <a:spLocks noChangeArrowheads="1"/>
            </p:cNvSpPr>
            <p:nvPr/>
          </p:nvSpPr>
          <p:spPr bwMode="auto">
            <a:xfrm>
              <a:off x="-816" y="1104"/>
              <a:ext cx="240" cy="96"/>
            </a:xfrm>
            <a:prstGeom prst="rect">
              <a:avLst/>
            </a:prstGeom>
            <a:solidFill>
              <a:srgbClr val="0099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2000" b="1"/>
            </a:p>
          </p:txBody>
        </p:sp>
        <p:sp>
          <p:nvSpPr>
            <p:cNvPr id="36933" name="Rectangle 161"/>
            <p:cNvSpPr>
              <a:spLocks noChangeArrowheads="1"/>
            </p:cNvSpPr>
            <p:nvPr/>
          </p:nvSpPr>
          <p:spPr bwMode="auto">
            <a:xfrm>
              <a:off x="-528" y="1104"/>
              <a:ext cx="240" cy="96"/>
            </a:xfrm>
            <a:prstGeom prst="rect">
              <a:avLst/>
            </a:prstGeom>
            <a:solidFill>
              <a:srgbClr val="0099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2000" b="1"/>
            </a:p>
          </p:txBody>
        </p:sp>
        <p:sp>
          <p:nvSpPr>
            <p:cNvPr id="36934" name="Rectangle 162"/>
            <p:cNvSpPr>
              <a:spLocks noChangeArrowheads="1"/>
            </p:cNvSpPr>
            <p:nvPr/>
          </p:nvSpPr>
          <p:spPr bwMode="auto">
            <a:xfrm>
              <a:off x="-816" y="1248"/>
              <a:ext cx="240" cy="96"/>
            </a:xfrm>
            <a:prstGeom prst="rect">
              <a:avLst/>
            </a:prstGeom>
            <a:solidFill>
              <a:srgbClr val="0099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2000" b="1"/>
            </a:p>
          </p:txBody>
        </p:sp>
        <p:sp>
          <p:nvSpPr>
            <p:cNvPr id="36935" name="Rectangle 163"/>
            <p:cNvSpPr>
              <a:spLocks noChangeArrowheads="1"/>
            </p:cNvSpPr>
            <p:nvPr/>
          </p:nvSpPr>
          <p:spPr bwMode="auto">
            <a:xfrm>
              <a:off x="-528" y="1248"/>
              <a:ext cx="240" cy="96"/>
            </a:xfrm>
            <a:prstGeom prst="rect">
              <a:avLst/>
            </a:prstGeom>
            <a:solidFill>
              <a:srgbClr val="0099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2000" b="1"/>
            </a:p>
          </p:txBody>
        </p:sp>
      </p:grpSp>
      <p:grpSp>
        <p:nvGrpSpPr>
          <p:cNvPr id="13" name="Group 164"/>
          <p:cNvGrpSpPr>
            <a:grpSpLocks/>
          </p:cNvGrpSpPr>
          <p:nvPr/>
        </p:nvGrpSpPr>
        <p:grpSpPr bwMode="auto">
          <a:xfrm>
            <a:off x="1905000" y="609600"/>
            <a:ext cx="1143000" cy="762000"/>
            <a:chOff x="-912" y="912"/>
            <a:chExt cx="720" cy="480"/>
          </a:xfrm>
        </p:grpSpPr>
        <p:sp>
          <p:nvSpPr>
            <p:cNvPr id="36924" name="Rectangle 165"/>
            <p:cNvSpPr>
              <a:spLocks noChangeArrowheads="1"/>
            </p:cNvSpPr>
            <p:nvPr/>
          </p:nvSpPr>
          <p:spPr bwMode="auto">
            <a:xfrm>
              <a:off x="-864" y="912"/>
              <a:ext cx="624" cy="480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1400" b="1"/>
            </a:p>
          </p:txBody>
        </p:sp>
        <p:sp>
          <p:nvSpPr>
            <p:cNvPr id="36925" name="Rectangle 166"/>
            <p:cNvSpPr>
              <a:spLocks noChangeArrowheads="1"/>
            </p:cNvSpPr>
            <p:nvPr/>
          </p:nvSpPr>
          <p:spPr bwMode="auto">
            <a:xfrm>
              <a:off x="-912" y="912"/>
              <a:ext cx="7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1050" b="1">
                  <a:cs typeface="B Nazanin" pitchFamily="2" charset="-78"/>
                </a:rPr>
                <a:t>Application</a:t>
              </a:r>
            </a:p>
          </p:txBody>
        </p:sp>
        <p:sp>
          <p:nvSpPr>
            <p:cNvPr id="36926" name="Rectangle 167"/>
            <p:cNvSpPr>
              <a:spLocks noChangeArrowheads="1"/>
            </p:cNvSpPr>
            <p:nvPr/>
          </p:nvSpPr>
          <p:spPr bwMode="auto">
            <a:xfrm>
              <a:off x="-816" y="1104"/>
              <a:ext cx="240" cy="96"/>
            </a:xfrm>
            <a:prstGeom prst="rect">
              <a:avLst/>
            </a:prstGeom>
            <a:solidFill>
              <a:srgbClr val="0099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2000" b="1"/>
            </a:p>
          </p:txBody>
        </p:sp>
        <p:sp>
          <p:nvSpPr>
            <p:cNvPr id="36927" name="Rectangle 168"/>
            <p:cNvSpPr>
              <a:spLocks noChangeArrowheads="1"/>
            </p:cNvSpPr>
            <p:nvPr/>
          </p:nvSpPr>
          <p:spPr bwMode="auto">
            <a:xfrm>
              <a:off x="-528" y="1104"/>
              <a:ext cx="240" cy="96"/>
            </a:xfrm>
            <a:prstGeom prst="rect">
              <a:avLst/>
            </a:prstGeom>
            <a:solidFill>
              <a:srgbClr val="0099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2000" b="1"/>
            </a:p>
          </p:txBody>
        </p:sp>
        <p:sp>
          <p:nvSpPr>
            <p:cNvPr id="36928" name="Rectangle 169"/>
            <p:cNvSpPr>
              <a:spLocks noChangeArrowheads="1"/>
            </p:cNvSpPr>
            <p:nvPr/>
          </p:nvSpPr>
          <p:spPr bwMode="auto">
            <a:xfrm>
              <a:off x="-816" y="1248"/>
              <a:ext cx="240" cy="96"/>
            </a:xfrm>
            <a:prstGeom prst="rect">
              <a:avLst/>
            </a:prstGeom>
            <a:solidFill>
              <a:srgbClr val="0099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2000" b="1"/>
            </a:p>
          </p:txBody>
        </p:sp>
        <p:sp>
          <p:nvSpPr>
            <p:cNvPr id="36929" name="Rectangle 170"/>
            <p:cNvSpPr>
              <a:spLocks noChangeArrowheads="1"/>
            </p:cNvSpPr>
            <p:nvPr/>
          </p:nvSpPr>
          <p:spPr bwMode="auto">
            <a:xfrm>
              <a:off x="-528" y="1248"/>
              <a:ext cx="240" cy="96"/>
            </a:xfrm>
            <a:prstGeom prst="rect">
              <a:avLst/>
            </a:prstGeom>
            <a:solidFill>
              <a:srgbClr val="0099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2000" b="1"/>
            </a:p>
          </p:txBody>
        </p:sp>
      </p:grpSp>
      <p:grpSp>
        <p:nvGrpSpPr>
          <p:cNvPr id="14" name="Group 171"/>
          <p:cNvGrpSpPr>
            <a:grpSpLocks/>
          </p:cNvGrpSpPr>
          <p:nvPr/>
        </p:nvGrpSpPr>
        <p:grpSpPr bwMode="auto">
          <a:xfrm>
            <a:off x="2971800" y="609600"/>
            <a:ext cx="1143000" cy="762000"/>
            <a:chOff x="-912" y="912"/>
            <a:chExt cx="720" cy="480"/>
          </a:xfrm>
        </p:grpSpPr>
        <p:sp>
          <p:nvSpPr>
            <p:cNvPr id="36918" name="Rectangle 172"/>
            <p:cNvSpPr>
              <a:spLocks noChangeArrowheads="1"/>
            </p:cNvSpPr>
            <p:nvPr/>
          </p:nvSpPr>
          <p:spPr bwMode="auto">
            <a:xfrm>
              <a:off x="-864" y="912"/>
              <a:ext cx="624" cy="480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1400" b="1"/>
            </a:p>
          </p:txBody>
        </p:sp>
        <p:sp>
          <p:nvSpPr>
            <p:cNvPr id="36919" name="Rectangle 173"/>
            <p:cNvSpPr>
              <a:spLocks noChangeArrowheads="1"/>
            </p:cNvSpPr>
            <p:nvPr/>
          </p:nvSpPr>
          <p:spPr bwMode="auto">
            <a:xfrm>
              <a:off x="-912" y="912"/>
              <a:ext cx="7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1050" b="1">
                  <a:cs typeface="B Nazanin" pitchFamily="2" charset="-78"/>
                </a:rPr>
                <a:t>Application</a:t>
              </a:r>
            </a:p>
          </p:txBody>
        </p:sp>
        <p:sp>
          <p:nvSpPr>
            <p:cNvPr id="36920" name="Rectangle 174"/>
            <p:cNvSpPr>
              <a:spLocks noChangeArrowheads="1"/>
            </p:cNvSpPr>
            <p:nvPr/>
          </p:nvSpPr>
          <p:spPr bwMode="auto">
            <a:xfrm>
              <a:off x="-816" y="1104"/>
              <a:ext cx="240" cy="96"/>
            </a:xfrm>
            <a:prstGeom prst="rect">
              <a:avLst/>
            </a:prstGeom>
            <a:solidFill>
              <a:srgbClr val="0099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2000" b="1"/>
            </a:p>
          </p:txBody>
        </p:sp>
        <p:sp>
          <p:nvSpPr>
            <p:cNvPr id="36921" name="Rectangle 175"/>
            <p:cNvSpPr>
              <a:spLocks noChangeArrowheads="1"/>
            </p:cNvSpPr>
            <p:nvPr/>
          </p:nvSpPr>
          <p:spPr bwMode="auto">
            <a:xfrm>
              <a:off x="-528" y="1104"/>
              <a:ext cx="240" cy="96"/>
            </a:xfrm>
            <a:prstGeom prst="rect">
              <a:avLst/>
            </a:prstGeom>
            <a:solidFill>
              <a:srgbClr val="0099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2000" b="1"/>
            </a:p>
          </p:txBody>
        </p:sp>
        <p:sp>
          <p:nvSpPr>
            <p:cNvPr id="36922" name="Rectangle 176"/>
            <p:cNvSpPr>
              <a:spLocks noChangeArrowheads="1"/>
            </p:cNvSpPr>
            <p:nvPr/>
          </p:nvSpPr>
          <p:spPr bwMode="auto">
            <a:xfrm>
              <a:off x="-816" y="1248"/>
              <a:ext cx="240" cy="96"/>
            </a:xfrm>
            <a:prstGeom prst="rect">
              <a:avLst/>
            </a:prstGeom>
            <a:solidFill>
              <a:srgbClr val="0099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2000" b="1"/>
            </a:p>
          </p:txBody>
        </p:sp>
        <p:sp>
          <p:nvSpPr>
            <p:cNvPr id="36923" name="Rectangle 177"/>
            <p:cNvSpPr>
              <a:spLocks noChangeArrowheads="1"/>
            </p:cNvSpPr>
            <p:nvPr/>
          </p:nvSpPr>
          <p:spPr bwMode="auto">
            <a:xfrm>
              <a:off x="-528" y="1248"/>
              <a:ext cx="240" cy="96"/>
            </a:xfrm>
            <a:prstGeom prst="rect">
              <a:avLst/>
            </a:prstGeom>
            <a:solidFill>
              <a:srgbClr val="0099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2000" b="1"/>
            </a:p>
          </p:txBody>
        </p:sp>
      </p:grpSp>
      <p:grpSp>
        <p:nvGrpSpPr>
          <p:cNvPr id="15" name="Group 178"/>
          <p:cNvGrpSpPr>
            <a:grpSpLocks/>
          </p:cNvGrpSpPr>
          <p:nvPr/>
        </p:nvGrpSpPr>
        <p:grpSpPr bwMode="auto">
          <a:xfrm>
            <a:off x="4038600" y="609600"/>
            <a:ext cx="1143000" cy="762000"/>
            <a:chOff x="-912" y="912"/>
            <a:chExt cx="720" cy="480"/>
          </a:xfrm>
        </p:grpSpPr>
        <p:sp>
          <p:nvSpPr>
            <p:cNvPr id="36912" name="Rectangle 179"/>
            <p:cNvSpPr>
              <a:spLocks noChangeArrowheads="1"/>
            </p:cNvSpPr>
            <p:nvPr/>
          </p:nvSpPr>
          <p:spPr bwMode="auto">
            <a:xfrm>
              <a:off x="-864" y="912"/>
              <a:ext cx="624" cy="480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1400" b="1"/>
            </a:p>
          </p:txBody>
        </p:sp>
        <p:sp>
          <p:nvSpPr>
            <p:cNvPr id="36913" name="Rectangle 180"/>
            <p:cNvSpPr>
              <a:spLocks noChangeArrowheads="1"/>
            </p:cNvSpPr>
            <p:nvPr/>
          </p:nvSpPr>
          <p:spPr bwMode="auto">
            <a:xfrm>
              <a:off x="-912" y="912"/>
              <a:ext cx="7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1050" b="1">
                  <a:cs typeface="B Nazanin" pitchFamily="2" charset="-78"/>
                </a:rPr>
                <a:t>Application</a:t>
              </a:r>
            </a:p>
          </p:txBody>
        </p:sp>
        <p:sp>
          <p:nvSpPr>
            <p:cNvPr id="36914" name="Rectangle 181"/>
            <p:cNvSpPr>
              <a:spLocks noChangeArrowheads="1"/>
            </p:cNvSpPr>
            <p:nvPr/>
          </p:nvSpPr>
          <p:spPr bwMode="auto">
            <a:xfrm>
              <a:off x="-816" y="1104"/>
              <a:ext cx="240" cy="96"/>
            </a:xfrm>
            <a:prstGeom prst="rect">
              <a:avLst/>
            </a:prstGeom>
            <a:solidFill>
              <a:srgbClr val="0099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2000" b="1"/>
            </a:p>
          </p:txBody>
        </p:sp>
        <p:sp>
          <p:nvSpPr>
            <p:cNvPr id="36915" name="Rectangle 182"/>
            <p:cNvSpPr>
              <a:spLocks noChangeArrowheads="1"/>
            </p:cNvSpPr>
            <p:nvPr/>
          </p:nvSpPr>
          <p:spPr bwMode="auto">
            <a:xfrm>
              <a:off x="-528" y="1104"/>
              <a:ext cx="240" cy="96"/>
            </a:xfrm>
            <a:prstGeom prst="rect">
              <a:avLst/>
            </a:prstGeom>
            <a:solidFill>
              <a:srgbClr val="0099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2000" b="1"/>
            </a:p>
          </p:txBody>
        </p:sp>
        <p:sp>
          <p:nvSpPr>
            <p:cNvPr id="36916" name="Rectangle 183"/>
            <p:cNvSpPr>
              <a:spLocks noChangeArrowheads="1"/>
            </p:cNvSpPr>
            <p:nvPr/>
          </p:nvSpPr>
          <p:spPr bwMode="auto">
            <a:xfrm>
              <a:off x="-816" y="1248"/>
              <a:ext cx="240" cy="96"/>
            </a:xfrm>
            <a:prstGeom prst="rect">
              <a:avLst/>
            </a:prstGeom>
            <a:solidFill>
              <a:srgbClr val="0099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2000" b="1"/>
            </a:p>
          </p:txBody>
        </p:sp>
        <p:sp>
          <p:nvSpPr>
            <p:cNvPr id="36917" name="Rectangle 184"/>
            <p:cNvSpPr>
              <a:spLocks noChangeArrowheads="1"/>
            </p:cNvSpPr>
            <p:nvPr/>
          </p:nvSpPr>
          <p:spPr bwMode="auto">
            <a:xfrm>
              <a:off x="-528" y="1248"/>
              <a:ext cx="240" cy="96"/>
            </a:xfrm>
            <a:prstGeom prst="rect">
              <a:avLst/>
            </a:prstGeom>
            <a:solidFill>
              <a:srgbClr val="0099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2000" b="1"/>
            </a:p>
          </p:txBody>
        </p:sp>
      </p:grpSp>
      <p:sp>
        <p:nvSpPr>
          <p:cNvPr id="36882" name="AutoShape 214"/>
          <p:cNvSpPr>
            <a:spLocks noChangeArrowheads="1"/>
          </p:cNvSpPr>
          <p:nvPr/>
        </p:nvSpPr>
        <p:spPr bwMode="auto">
          <a:xfrm>
            <a:off x="2571736" y="2928934"/>
            <a:ext cx="500066" cy="642942"/>
          </a:xfrm>
          <a:prstGeom prst="downArrow">
            <a:avLst>
              <a:gd name="adj1" fmla="val 50000"/>
              <a:gd name="adj2" fmla="val 30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l" rtl="0"/>
            <a:endParaRPr lang="fa-IR"/>
          </a:p>
        </p:txBody>
      </p:sp>
      <p:sp>
        <p:nvSpPr>
          <p:cNvPr id="36883" name="Title 214"/>
          <p:cNvSpPr>
            <a:spLocks noGrp="1"/>
          </p:cNvSpPr>
          <p:nvPr>
            <p:ph type="title"/>
          </p:nvPr>
        </p:nvSpPr>
        <p:spPr>
          <a:xfrm>
            <a:off x="428625" y="0"/>
            <a:ext cx="8358188" cy="642938"/>
          </a:xfrm>
        </p:spPr>
        <p:txBody>
          <a:bodyPr/>
          <a:lstStyle/>
          <a:p>
            <a:r>
              <a:rPr lang="fa-IR" smtClean="0"/>
              <a:t>تاثیر </a:t>
            </a:r>
            <a:r>
              <a:rPr smtClean="0"/>
              <a:t>SOA</a:t>
            </a:r>
            <a:r>
              <a:rPr lang="fa-IR" smtClean="0"/>
              <a:t> بر کاهش پیچیدگی </a:t>
            </a:r>
          </a:p>
        </p:txBody>
      </p:sp>
      <p:grpSp>
        <p:nvGrpSpPr>
          <p:cNvPr id="204" name="Group 203"/>
          <p:cNvGrpSpPr/>
          <p:nvPr/>
        </p:nvGrpSpPr>
        <p:grpSpPr>
          <a:xfrm>
            <a:off x="928662" y="3786190"/>
            <a:ext cx="4252938" cy="2614610"/>
            <a:chOff x="928662" y="3786190"/>
            <a:chExt cx="4252938" cy="2614610"/>
          </a:xfrm>
        </p:grpSpPr>
        <p:sp>
          <p:nvSpPr>
            <p:cNvPr id="36884" name="Rectangle 186"/>
            <p:cNvSpPr>
              <a:spLocks noChangeArrowheads="1"/>
            </p:cNvSpPr>
            <p:nvPr/>
          </p:nvSpPr>
          <p:spPr bwMode="auto">
            <a:xfrm>
              <a:off x="990600" y="6019800"/>
              <a:ext cx="990600" cy="381000"/>
            </a:xfrm>
            <a:prstGeom prst="rect">
              <a:avLst/>
            </a:prstGeom>
            <a:gradFill rotWithShape="1">
              <a:gsLst>
                <a:gs pos="0">
                  <a:srgbClr val="185E5E"/>
                </a:gs>
                <a:gs pos="50000">
                  <a:srgbClr val="33CCCC"/>
                </a:gs>
                <a:gs pos="100000">
                  <a:srgbClr val="185E5E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r>
                <a:rPr lang="en-US" sz="1400" b="1"/>
                <a:t>App</a:t>
              </a:r>
            </a:p>
          </p:txBody>
        </p:sp>
        <p:sp>
          <p:nvSpPr>
            <p:cNvPr id="36885" name="Rectangle 187"/>
            <p:cNvSpPr>
              <a:spLocks noChangeArrowheads="1"/>
            </p:cNvSpPr>
            <p:nvPr/>
          </p:nvSpPr>
          <p:spPr bwMode="auto">
            <a:xfrm>
              <a:off x="2057400" y="6019800"/>
              <a:ext cx="990600" cy="381000"/>
            </a:xfrm>
            <a:prstGeom prst="rect">
              <a:avLst/>
            </a:prstGeom>
            <a:gradFill rotWithShape="1">
              <a:gsLst>
                <a:gs pos="0">
                  <a:srgbClr val="185E5E"/>
                </a:gs>
                <a:gs pos="50000">
                  <a:srgbClr val="33CCCC"/>
                </a:gs>
                <a:gs pos="100000">
                  <a:srgbClr val="185E5E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r>
                <a:rPr lang="en-US" sz="1400" b="1"/>
                <a:t>App</a:t>
              </a:r>
            </a:p>
          </p:txBody>
        </p:sp>
        <p:sp>
          <p:nvSpPr>
            <p:cNvPr id="36886" name="Rectangle 188"/>
            <p:cNvSpPr>
              <a:spLocks noChangeArrowheads="1"/>
            </p:cNvSpPr>
            <p:nvPr/>
          </p:nvSpPr>
          <p:spPr bwMode="auto">
            <a:xfrm>
              <a:off x="3124200" y="6019800"/>
              <a:ext cx="990600" cy="381000"/>
            </a:xfrm>
            <a:prstGeom prst="rect">
              <a:avLst/>
            </a:prstGeom>
            <a:gradFill rotWithShape="1">
              <a:gsLst>
                <a:gs pos="0">
                  <a:srgbClr val="185E5E"/>
                </a:gs>
                <a:gs pos="50000">
                  <a:srgbClr val="33CCCC"/>
                </a:gs>
                <a:gs pos="100000">
                  <a:srgbClr val="185E5E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r>
                <a:rPr lang="en-US" sz="1400" b="1"/>
                <a:t>App</a:t>
              </a:r>
            </a:p>
          </p:txBody>
        </p:sp>
        <p:sp>
          <p:nvSpPr>
            <p:cNvPr id="36887" name="Rectangle 189"/>
            <p:cNvSpPr>
              <a:spLocks noChangeArrowheads="1"/>
            </p:cNvSpPr>
            <p:nvPr/>
          </p:nvSpPr>
          <p:spPr bwMode="auto">
            <a:xfrm>
              <a:off x="4191000" y="6019800"/>
              <a:ext cx="990600" cy="381000"/>
            </a:xfrm>
            <a:prstGeom prst="rect">
              <a:avLst/>
            </a:prstGeom>
            <a:gradFill rotWithShape="1">
              <a:gsLst>
                <a:gs pos="0">
                  <a:srgbClr val="185E5E"/>
                </a:gs>
                <a:gs pos="50000">
                  <a:srgbClr val="33CCCC"/>
                </a:gs>
                <a:gs pos="100000">
                  <a:srgbClr val="185E5E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r>
                <a:rPr lang="en-US" sz="1400" b="1"/>
                <a:t>App</a:t>
              </a:r>
            </a:p>
          </p:txBody>
        </p:sp>
        <p:sp>
          <p:nvSpPr>
            <p:cNvPr id="36888" name="Rectangle 190"/>
            <p:cNvSpPr>
              <a:spLocks noChangeArrowheads="1"/>
            </p:cNvSpPr>
            <p:nvPr/>
          </p:nvSpPr>
          <p:spPr bwMode="auto">
            <a:xfrm>
              <a:off x="990600" y="3786190"/>
              <a:ext cx="990600" cy="381000"/>
            </a:xfrm>
            <a:prstGeom prst="rect">
              <a:avLst/>
            </a:prstGeom>
            <a:gradFill rotWithShape="1">
              <a:gsLst>
                <a:gs pos="0">
                  <a:srgbClr val="185E5E"/>
                </a:gs>
                <a:gs pos="50000">
                  <a:srgbClr val="33CCCC"/>
                </a:gs>
                <a:gs pos="100000">
                  <a:srgbClr val="185E5E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r>
                <a:rPr lang="en-US" sz="1400" b="1"/>
                <a:t>App</a:t>
              </a:r>
            </a:p>
          </p:txBody>
        </p:sp>
        <p:sp>
          <p:nvSpPr>
            <p:cNvPr id="36889" name="Rectangle 191"/>
            <p:cNvSpPr>
              <a:spLocks noChangeArrowheads="1"/>
            </p:cNvSpPr>
            <p:nvPr/>
          </p:nvSpPr>
          <p:spPr bwMode="auto">
            <a:xfrm>
              <a:off x="2057400" y="3786190"/>
              <a:ext cx="990600" cy="381000"/>
            </a:xfrm>
            <a:prstGeom prst="rect">
              <a:avLst/>
            </a:prstGeom>
            <a:gradFill rotWithShape="1">
              <a:gsLst>
                <a:gs pos="0">
                  <a:srgbClr val="185E5E"/>
                </a:gs>
                <a:gs pos="50000">
                  <a:srgbClr val="33CCCC"/>
                </a:gs>
                <a:gs pos="100000">
                  <a:srgbClr val="185E5E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r>
                <a:rPr lang="en-US" sz="1400" b="1"/>
                <a:t>App</a:t>
              </a:r>
            </a:p>
          </p:txBody>
        </p:sp>
        <p:sp>
          <p:nvSpPr>
            <p:cNvPr id="36890" name="Rectangle 192"/>
            <p:cNvSpPr>
              <a:spLocks noChangeArrowheads="1"/>
            </p:cNvSpPr>
            <p:nvPr/>
          </p:nvSpPr>
          <p:spPr bwMode="auto">
            <a:xfrm>
              <a:off x="3124200" y="3786190"/>
              <a:ext cx="990600" cy="381000"/>
            </a:xfrm>
            <a:prstGeom prst="rect">
              <a:avLst/>
            </a:prstGeom>
            <a:gradFill rotWithShape="1">
              <a:gsLst>
                <a:gs pos="0">
                  <a:srgbClr val="185E5E"/>
                </a:gs>
                <a:gs pos="50000">
                  <a:srgbClr val="33CCCC"/>
                </a:gs>
                <a:gs pos="100000">
                  <a:srgbClr val="185E5E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r>
                <a:rPr lang="en-US" sz="1400" b="1"/>
                <a:t>App</a:t>
              </a:r>
            </a:p>
          </p:txBody>
        </p:sp>
        <p:sp>
          <p:nvSpPr>
            <p:cNvPr id="36891" name="Rectangle 193"/>
            <p:cNvSpPr>
              <a:spLocks noChangeArrowheads="1"/>
            </p:cNvSpPr>
            <p:nvPr/>
          </p:nvSpPr>
          <p:spPr bwMode="auto">
            <a:xfrm>
              <a:off x="4191000" y="3786190"/>
              <a:ext cx="990600" cy="381000"/>
            </a:xfrm>
            <a:prstGeom prst="rect">
              <a:avLst/>
            </a:prstGeom>
            <a:gradFill rotWithShape="1">
              <a:gsLst>
                <a:gs pos="0">
                  <a:srgbClr val="185E5E"/>
                </a:gs>
                <a:gs pos="50000">
                  <a:srgbClr val="33CCCC"/>
                </a:gs>
                <a:gs pos="100000">
                  <a:srgbClr val="185E5E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r>
                <a:rPr lang="en-US" sz="1400" b="1"/>
                <a:t>App</a:t>
              </a:r>
            </a:p>
          </p:txBody>
        </p:sp>
        <p:sp>
          <p:nvSpPr>
            <p:cNvPr id="36904" name="Rectangle 206"/>
            <p:cNvSpPr>
              <a:spLocks noChangeArrowheads="1"/>
            </p:cNvSpPr>
            <p:nvPr/>
          </p:nvSpPr>
          <p:spPr bwMode="auto">
            <a:xfrm>
              <a:off x="990600" y="5562600"/>
              <a:ext cx="990600" cy="381000"/>
            </a:xfrm>
            <a:prstGeom prst="rect">
              <a:avLst/>
            </a:prstGeom>
            <a:solidFill>
              <a:srgbClr val="0099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r>
                <a:rPr lang="en-US" sz="1400" b="1" dirty="0" smtClean="0"/>
                <a:t>Service</a:t>
              </a:r>
              <a:endParaRPr lang="en-US" sz="1400" b="1" dirty="0"/>
            </a:p>
          </p:txBody>
        </p:sp>
        <p:sp>
          <p:nvSpPr>
            <p:cNvPr id="36905" name="Rectangle 207"/>
            <p:cNvSpPr>
              <a:spLocks noChangeArrowheads="1"/>
            </p:cNvSpPr>
            <p:nvPr/>
          </p:nvSpPr>
          <p:spPr bwMode="auto">
            <a:xfrm>
              <a:off x="990600" y="4243390"/>
              <a:ext cx="990600" cy="381000"/>
            </a:xfrm>
            <a:prstGeom prst="rect">
              <a:avLst/>
            </a:prstGeom>
            <a:solidFill>
              <a:srgbClr val="0099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r>
                <a:rPr lang="en-US" sz="1400" b="1" dirty="0" smtClean="0"/>
                <a:t>Service</a:t>
              </a:r>
              <a:endParaRPr lang="en-US" sz="1400" b="1" dirty="0"/>
            </a:p>
          </p:txBody>
        </p:sp>
        <p:sp>
          <p:nvSpPr>
            <p:cNvPr id="36906" name="Rectangle 208"/>
            <p:cNvSpPr>
              <a:spLocks noChangeArrowheads="1"/>
            </p:cNvSpPr>
            <p:nvPr/>
          </p:nvSpPr>
          <p:spPr bwMode="auto">
            <a:xfrm>
              <a:off x="2057400" y="4243390"/>
              <a:ext cx="990600" cy="381000"/>
            </a:xfrm>
            <a:prstGeom prst="rect">
              <a:avLst/>
            </a:prstGeom>
            <a:solidFill>
              <a:srgbClr val="0099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r>
                <a:rPr lang="en-US" sz="1400" b="1" dirty="0" smtClean="0"/>
                <a:t>Service</a:t>
              </a:r>
              <a:endParaRPr lang="en-US" sz="1400" b="1" dirty="0"/>
            </a:p>
          </p:txBody>
        </p:sp>
        <p:sp>
          <p:nvSpPr>
            <p:cNvPr id="36907" name="Rectangle 209"/>
            <p:cNvSpPr>
              <a:spLocks noChangeArrowheads="1"/>
            </p:cNvSpPr>
            <p:nvPr/>
          </p:nvSpPr>
          <p:spPr bwMode="auto">
            <a:xfrm>
              <a:off x="3124200" y="4243390"/>
              <a:ext cx="990600" cy="381000"/>
            </a:xfrm>
            <a:prstGeom prst="rect">
              <a:avLst/>
            </a:prstGeom>
            <a:solidFill>
              <a:srgbClr val="0099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r>
                <a:rPr lang="en-US" sz="1400" b="1" dirty="0" smtClean="0"/>
                <a:t>Service</a:t>
              </a:r>
              <a:endParaRPr lang="en-US" sz="1400" b="1" dirty="0"/>
            </a:p>
          </p:txBody>
        </p:sp>
        <p:sp>
          <p:nvSpPr>
            <p:cNvPr id="36908" name="Rectangle 210"/>
            <p:cNvSpPr>
              <a:spLocks noChangeArrowheads="1"/>
            </p:cNvSpPr>
            <p:nvPr/>
          </p:nvSpPr>
          <p:spPr bwMode="auto">
            <a:xfrm>
              <a:off x="4191000" y="4243390"/>
              <a:ext cx="990600" cy="381000"/>
            </a:xfrm>
            <a:prstGeom prst="rect">
              <a:avLst/>
            </a:prstGeom>
            <a:solidFill>
              <a:srgbClr val="0099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r>
                <a:rPr lang="en-US" sz="1400" b="1" dirty="0" smtClean="0"/>
                <a:t>Service</a:t>
              </a:r>
              <a:endParaRPr lang="en-US" sz="1400" b="1" dirty="0"/>
            </a:p>
          </p:txBody>
        </p:sp>
        <p:sp>
          <p:nvSpPr>
            <p:cNvPr id="36909" name="Rectangle 211"/>
            <p:cNvSpPr>
              <a:spLocks noChangeArrowheads="1"/>
            </p:cNvSpPr>
            <p:nvPr/>
          </p:nvSpPr>
          <p:spPr bwMode="auto">
            <a:xfrm>
              <a:off x="2057400" y="5562600"/>
              <a:ext cx="990600" cy="381000"/>
            </a:xfrm>
            <a:prstGeom prst="rect">
              <a:avLst/>
            </a:prstGeom>
            <a:solidFill>
              <a:srgbClr val="0099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r>
                <a:rPr lang="en-US" sz="1400" b="1" dirty="0" smtClean="0"/>
                <a:t>Service</a:t>
              </a:r>
              <a:endParaRPr lang="en-US" sz="1400" b="1" dirty="0"/>
            </a:p>
          </p:txBody>
        </p:sp>
        <p:sp>
          <p:nvSpPr>
            <p:cNvPr id="36910" name="Rectangle 212"/>
            <p:cNvSpPr>
              <a:spLocks noChangeArrowheads="1"/>
            </p:cNvSpPr>
            <p:nvPr/>
          </p:nvSpPr>
          <p:spPr bwMode="auto">
            <a:xfrm>
              <a:off x="3124200" y="5562600"/>
              <a:ext cx="990600" cy="381000"/>
            </a:xfrm>
            <a:prstGeom prst="rect">
              <a:avLst/>
            </a:prstGeom>
            <a:solidFill>
              <a:srgbClr val="0099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r>
                <a:rPr lang="en-US" sz="1400" b="1" dirty="0" smtClean="0"/>
                <a:t>Service</a:t>
              </a:r>
              <a:endParaRPr lang="en-US" sz="1400" b="1" dirty="0"/>
            </a:p>
          </p:txBody>
        </p:sp>
        <p:sp>
          <p:nvSpPr>
            <p:cNvPr id="36911" name="Rectangle 213"/>
            <p:cNvSpPr>
              <a:spLocks noChangeArrowheads="1"/>
            </p:cNvSpPr>
            <p:nvPr/>
          </p:nvSpPr>
          <p:spPr bwMode="auto">
            <a:xfrm>
              <a:off x="4191000" y="5562600"/>
              <a:ext cx="990600" cy="381000"/>
            </a:xfrm>
            <a:prstGeom prst="rect">
              <a:avLst/>
            </a:prstGeom>
            <a:solidFill>
              <a:srgbClr val="0099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r>
                <a:rPr lang="en-US" sz="1400" b="1" dirty="0" smtClean="0"/>
                <a:t>Service</a:t>
              </a:r>
              <a:endParaRPr lang="en-US" sz="1400" b="1" dirty="0"/>
            </a:p>
          </p:txBody>
        </p:sp>
        <p:pic>
          <p:nvPicPr>
            <p:cNvPr id="29081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4786322"/>
              <a:ext cx="4219575" cy="642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358188" cy="642938"/>
          </a:xfrm>
        </p:spPr>
        <p:txBody>
          <a:bodyPr/>
          <a:lstStyle/>
          <a:p>
            <a:pPr eaLnBrk="1" hangingPunct="1"/>
            <a:r>
              <a:rPr lang="fa-IR" sz="2000" smtClean="0"/>
              <a:t>نقش هم نواسازی (</a:t>
            </a:r>
            <a:r>
              <a:rPr sz="2000" smtClean="0"/>
              <a:t>Orchestration</a:t>
            </a:r>
            <a:r>
              <a:rPr lang="fa-IR" sz="2000" smtClean="0"/>
              <a:t>) در معماری سرویس گرا</a:t>
            </a:r>
            <a:endParaRPr sz="2000" smtClean="0"/>
          </a:p>
        </p:txBody>
      </p:sp>
      <p:pic>
        <p:nvPicPr>
          <p:cNvPr id="38915" name="Picture 3" descr="Orchestar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408113"/>
            <a:ext cx="8286750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woman desig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2199</Words>
  <Application>Microsoft Office PowerPoint</Application>
  <PresentationFormat>On-screen Show (4:3)</PresentationFormat>
  <Paragraphs>586</Paragraphs>
  <Slides>63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8" baseType="lpstr">
      <vt:lpstr>Antique Olive</vt:lpstr>
      <vt:lpstr>Arial</vt:lpstr>
      <vt:lpstr>B Homa</vt:lpstr>
      <vt:lpstr>B Jadid</vt:lpstr>
      <vt:lpstr>B Nazanin</vt:lpstr>
      <vt:lpstr>B Titr</vt:lpstr>
      <vt:lpstr>B Zar</vt:lpstr>
      <vt:lpstr>Calibri</vt:lpstr>
      <vt:lpstr>Courier New</vt:lpstr>
      <vt:lpstr>Edwardian Script ITC</vt:lpstr>
      <vt:lpstr>Monotype Sorts</vt:lpstr>
      <vt:lpstr>Verdana</vt:lpstr>
      <vt:lpstr>Wingdings</vt:lpstr>
      <vt:lpstr>Wingdings 2</vt:lpstr>
      <vt:lpstr>Business woman design template</vt:lpstr>
      <vt:lpstr>PowerPoint Presentation</vt:lpstr>
      <vt:lpstr>سلسله مراتب مفاهيم و عناصر مرتبط با سرويس</vt:lpstr>
      <vt:lpstr>سرویس های وب (Web Service)</vt:lpstr>
      <vt:lpstr>نمونه  وب سرویس های موجود</vt:lpstr>
      <vt:lpstr>به طور خلاصه می توان گفت ...</vt:lpstr>
      <vt:lpstr>به طور خلاصه می توان گفت ...</vt:lpstr>
      <vt:lpstr>معماری سرویس گرا</vt:lpstr>
      <vt:lpstr>تاثیر SOA بر کاهش پیچیدگی </vt:lpstr>
      <vt:lpstr>نقش هم نواسازی (Orchestration) در معماری سرویس گرا</vt:lpstr>
      <vt:lpstr>تبدیل مدل کاریگرافی به مدل ارکستریشن</vt:lpstr>
      <vt:lpstr>پروتکل های معماری سرویس گرا</vt:lpstr>
      <vt:lpstr>از گذشته ...</vt:lpstr>
      <vt:lpstr>و معماری سرویس گرا ارائه شد تا ...</vt:lpstr>
      <vt:lpstr>مفهوم و تعریف جدید سرویس گرایی - با یک مثال ...</vt:lpstr>
      <vt:lpstr>لایه بندی سرویس ها :  معماری  سرویس</vt:lpstr>
      <vt:lpstr>سطوح بلوغ SOA: سرويس هاي ساده</vt:lpstr>
      <vt:lpstr>PowerPoint Presentation</vt:lpstr>
      <vt:lpstr>PowerPoint Presentation</vt:lpstr>
      <vt:lpstr>PowerPoint Presentation</vt:lpstr>
      <vt:lpstr>تحقق اصول سرویس گرائی در SOA</vt:lpstr>
      <vt:lpstr>تمرین : شناسایی و استخراج سرویس</vt:lpstr>
      <vt:lpstr>جواب تمرین!</vt:lpstr>
      <vt:lpstr>PowerPoint Presentation</vt:lpstr>
      <vt:lpstr>ابزارهای طراحی و پیاده سازی معماری سرویس گرا:  ORACLE  SOA  Suite Microsoft BizTalk Server </vt:lpstr>
      <vt:lpstr>SOA Suite Parts</vt:lpstr>
      <vt:lpstr>ORACLE SOA Platform</vt:lpstr>
      <vt:lpstr>مدیریت فرایندهای کسب و کار Business Process Management (BPM)</vt:lpstr>
      <vt:lpstr>فرایند : قلب کسب و کار سازمان</vt:lpstr>
      <vt:lpstr>ارتباط ”فرآیند“ با سایر عناصر سازمان </vt:lpstr>
      <vt:lpstr>فرایند = عنصر کلیدی کسب و کار سازمان</vt:lpstr>
      <vt:lpstr>شاخص های ارزیابی و بهبود فرایندها</vt:lpstr>
      <vt:lpstr>تعریف مديريت فرآيند كسب وكار:</vt:lpstr>
      <vt:lpstr>تفاوت رویکرد افقی(فرایندی) و عمودی(سازمانی)</vt:lpstr>
      <vt:lpstr>تاریخچه  BPM  </vt:lpstr>
      <vt:lpstr>درجات کنترل و مدیریت فرایندها(سازمان)</vt:lpstr>
      <vt:lpstr>چرخه عمر و مراحل  BPM</vt:lpstr>
      <vt:lpstr>فاز مدلسازی و طراحی</vt:lpstr>
      <vt:lpstr>فاز پیاده سازی و اجرا</vt:lpstr>
      <vt:lpstr>فاز دیده بانی و مدیریت</vt:lpstr>
      <vt:lpstr>فاز تحلیل و بهینه سازی</vt:lpstr>
      <vt:lpstr>عينيت بخشيدن به BPM با كمك فناوري اطلاعات ...</vt:lpstr>
      <vt:lpstr>ظهور BPMS</vt:lpstr>
      <vt:lpstr>شمای فنی BPMS </vt:lpstr>
      <vt:lpstr>سيستمهاي مديريت فرايندهاي كسب و كار (BPMS)</vt:lpstr>
      <vt:lpstr>ماژول ها و قابلیت های  نرم افزار BPMS </vt:lpstr>
      <vt:lpstr>ماژول های اصلی  BPMS</vt:lpstr>
      <vt:lpstr>متد و شاخص های انتخاب  ابزار مناسب BPMS</vt:lpstr>
      <vt:lpstr>شاخص های ارزیابی ابزار BPMS</vt:lpstr>
      <vt:lpstr>شاخص های ارزیابی ابزار BPMS</vt:lpstr>
      <vt:lpstr>شاخص های ارزیابی ابزار BPMS</vt:lpstr>
      <vt:lpstr>شاخص های ارزیابی ابزار BPMS</vt:lpstr>
      <vt:lpstr>شاخص های ارزیابی ابزار BPMS</vt:lpstr>
      <vt:lpstr>شاخص های ارزیابی ابزار BPMS</vt:lpstr>
      <vt:lpstr>شاخص های ارزیابی ابزار BPMS</vt:lpstr>
      <vt:lpstr>شاخص های ارزیابی ابزار BPMS</vt:lpstr>
      <vt:lpstr>شاخص های ارزیابی ابزار BPMS</vt:lpstr>
      <vt:lpstr>شاخص های ارزیابی ابزار BPMS</vt:lpstr>
      <vt:lpstr>شاخص های ارزیابی ابزار BPMS</vt:lpstr>
      <vt:lpstr>وزن دهی شاخص ها  و متد انتخاب ابزار</vt:lpstr>
      <vt:lpstr>وزن هر شاخص</vt:lpstr>
      <vt:lpstr>متد ارزیابی و انتخاب ابزار</vt:lpstr>
      <vt:lpstr>ORACLE SOA Platform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2030-07-12T11:26:49Z</dcterms:created>
  <dcterms:modified xsi:type="dcterms:W3CDTF">2018-05-04T09:10:09Z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TC102413831033</vt:lpwstr>
  </property>
</Properties>
</file>